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4"/>
  </p:sldMasterIdLst>
  <p:notesMasterIdLst>
    <p:notesMasterId r:id="rId33"/>
  </p:notesMasterIdLst>
  <p:sldIdLst>
    <p:sldId id="256" r:id="rId5"/>
    <p:sldId id="257" r:id="rId6"/>
    <p:sldId id="258" r:id="rId7"/>
    <p:sldId id="259" r:id="rId8"/>
    <p:sldId id="260" r:id="rId9"/>
    <p:sldId id="273" r:id="rId10"/>
    <p:sldId id="261" r:id="rId11"/>
    <p:sldId id="262" r:id="rId12"/>
    <p:sldId id="272" r:id="rId13"/>
    <p:sldId id="264" r:id="rId14"/>
    <p:sldId id="328" r:id="rId15"/>
    <p:sldId id="330" r:id="rId16"/>
    <p:sldId id="332" r:id="rId17"/>
    <p:sldId id="334" r:id="rId18"/>
    <p:sldId id="338" r:id="rId19"/>
    <p:sldId id="340" r:id="rId20"/>
    <p:sldId id="341" r:id="rId21"/>
    <p:sldId id="342" r:id="rId22"/>
    <p:sldId id="321" r:id="rId23"/>
    <p:sldId id="295" r:id="rId24"/>
    <p:sldId id="322" r:id="rId25"/>
    <p:sldId id="323" r:id="rId26"/>
    <p:sldId id="324" r:id="rId27"/>
    <p:sldId id="325" r:id="rId28"/>
    <p:sldId id="265" r:id="rId29"/>
    <p:sldId id="266" r:id="rId30"/>
    <p:sldId id="326" r:id="rId31"/>
    <p:sldId id="270" r:id="rId32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FF00"/>
    <a:srgbClr val="CC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1B5B15-7AC6-4D4F-B0BF-86FA18B940B4}" v="7" dt="2021-09-20T12:35:06.6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3" autoAdjust="0"/>
    <p:restoredTop sz="94692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sha Taylor" userId="S::sasha.taylor@springfieldacademy.org.uk::55bb6a7b-70c4-493a-93ea-3d076e60f453" providerId="AD" clId="Web-{C88D6FDC-C48C-E37B-E865-606DEF911079}"/>
    <pc:docChg chg="modSld">
      <pc:chgData name="Sasha Taylor" userId="S::sasha.taylor@springfieldacademy.org.uk::55bb6a7b-70c4-493a-93ea-3d076e60f453" providerId="AD" clId="Web-{C88D6FDC-C48C-E37B-E865-606DEF911079}" dt="2021-09-16T09:38:43.473" v="6" actId="20577"/>
      <pc:docMkLst>
        <pc:docMk/>
      </pc:docMkLst>
      <pc:sldChg chg="modSp">
        <pc:chgData name="Sasha Taylor" userId="S::sasha.taylor@springfieldacademy.org.uk::55bb6a7b-70c4-493a-93ea-3d076e60f453" providerId="AD" clId="Web-{C88D6FDC-C48C-E37B-E865-606DEF911079}" dt="2021-09-16T09:38:35.879" v="2" actId="20577"/>
        <pc:sldMkLst>
          <pc:docMk/>
          <pc:sldMk cId="0" sldId="258"/>
        </pc:sldMkLst>
        <pc:spChg chg="mod">
          <ac:chgData name="Sasha Taylor" userId="S::sasha.taylor@springfieldacademy.org.uk::55bb6a7b-70c4-493a-93ea-3d076e60f453" providerId="AD" clId="Web-{C88D6FDC-C48C-E37B-E865-606DEF911079}" dt="2021-09-16T09:38:35.879" v="2" actId="20577"/>
          <ac:spMkLst>
            <pc:docMk/>
            <pc:sldMk cId="0" sldId="258"/>
            <ac:spMk id="123906" creationId="{74FD9896-42FD-4546-BFE0-FD09F87113E3}"/>
          </ac:spMkLst>
        </pc:spChg>
      </pc:sldChg>
      <pc:sldChg chg="modSp">
        <pc:chgData name="Sasha Taylor" userId="S::sasha.taylor@springfieldacademy.org.uk::55bb6a7b-70c4-493a-93ea-3d076e60f453" providerId="AD" clId="Web-{C88D6FDC-C48C-E37B-E865-606DEF911079}" dt="2021-09-16T09:38:43.473" v="6" actId="20577"/>
        <pc:sldMkLst>
          <pc:docMk/>
          <pc:sldMk cId="0" sldId="259"/>
        </pc:sldMkLst>
        <pc:spChg chg="mod">
          <ac:chgData name="Sasha Taylor" userId="S::sasha.taylor@springfieldacademy.org.uk::55bb6a7b-70c4-493a-93ea-3d076e60f453" providerId="AD" clId="Web-{C88D6FDC-C48C-E37B-E865-606DEF911079}" dt="2021-09-16T09:38:43.473" v="6" actId="20577"/>
          <ac:spMkLst>
            <pc:docMk/>
            <pc:sldMk cId="0" sldId="259"/>
            <ac:spMk id="124930" creationId="{7251AE40-1BCD-41EF-A319-2A6A41F68FB9}"/>
          </ac:spMkLst>
        </pc:spChg>
      </pc:sldChg>
    </pc:docChg>
  </pc:docChgLst>
  <pc:docChgLst>
    <pc:chgData name="Sasha Taylor" userId="55bb6a7b-70c4-493a-93ea-3d076e60f453" providerId="ADAL" clId="{DAEF9145-03DC-4913-86A7-18A9EFEBBA95}"/>
    <pc:docChg chg="custSel modSld">
      <pc:chgData name="Sasha Taylor" userId="55bb6a7b-70c4-493a-93ea-3d076e60f453" providerId="ADAL" clId="{DAEF9145-03DC-4913-86A7-18A9EFEBBA95}" dt="2021-09-16T07:59:20.143" v="2" actId="20577"/>
      <pc:docMkLst>
        <pc:docMk/>
      </pc:docMkLst>
      <pc:sldChg chg="modSp mod">
        <pc:chgData name="Sasha Taylor" userId="55bb6a7b-70c4-493a-93ea-3d076e60f453" providerId="ADAL" clId="{DAEF9145-03DC-4913-86A7-18A9EFEBBA95}" dt="2021-09-16T07:59:20.143" v="2" actId="20577"/>
        <pc:sldMkLst>
          <pc:docMk/>
          <pc:sldMk cId="0" sldId="256"/>
        </pc:sldMkLst>
        <pc:spChg chg="mod">
          <ac:chgData name="Sasha Taylor" userId="55bb6a7b-70c4-493a-93ea-3d076e60f453" providerId="ADAL" clId="{DAEF9145-03DC-4913-86A7-18A9EFEBBA95}" dt="2021-09-16T07:59:20.143" v="2" actId="20577"/>
          <ac:spMkLst>
            <pc:docMk/>
            <pc:sldMk cId="0" sldId="256"/>
            <ac:spMk id="2050" creationId="{461B7B15-585D-494D-A143-EFF62BC0CA24}"/>
          </ac:spMkLst>
        </pc:spChg>
      </pc:sldChg>
    </pc:docChg>
  </pc:docChgLst>
  <pc:docChgLst>
    <pc:chgData name="Sasha Taylor" userId="55bb6a7b-70c4-493a-93ea-3d076e60f453" providerId="ADAL" clId="{6E0FE852-1DEF-44DF-A9DF-E8588036FDBE}"/>
    <pc:docChg chg="undo custSel addSld delSld modSld sldOrd">
      <pc:chgData name="Sasha Taylor" userId="55bb6a7b-70c4-493a-93ea-3d076e60f453" providerId="ADAL" clId="{6E0FE852-1DEF-44DF-A9DF-E8588036FDBE}" dt="2021-09-16T05:38:56.107" v="915" actId="207"/>
      <pc:docMkLst>
        <pc:docMk/>
      </pc:docMkLst>
      <pc:sldChg chg="modSp mod">
        <pc:chgData name="Sasha Taylor" userId="55bb6a7b-70c4-493a-93ea-3d076e60f453" providerId="ADAL" clId="{6E0FE852-1DEF-44DF-A9DF-E8588036FDBE}" dt="2021-09-16T05:00:34.984" v="1" actId="20577"/>
        <pc:sldMkLst>
          <pc:docMk/>
          <pc:sldMk cId="0" sldId="258"/>
        </pc:sldMkLst>
        <pc:spChg chg="mod">
          <ac:chgData name="Sasha Taylor" userId="55bb6a7b-70c4-493a-93ea-3d076e60f453" providerId="ADAL" clId="{6E0FE852-1DEF-44DF-A9DF-E8588036FDBE}" dt="2021-09-16T05:00:34.984" v="1" actId="20577"/>
          <ac:spMkLst>
            <pc:docMk/>
            <pc:sldMk cId="0" sldId="258"/>
            <ac:spMk id="123906" creationId="{74FD9896-42FD-4546-BFE0-FD09F87113E3}"/>
          </ac:spMkLst>
        </pc:spChg>
        <pc:picChg chg="mod">
          <ac:chgData name="Sasha Taylor" userId="55bb6a7b-70c4-493a-93ea-3d076e60f453" providerId="ADAL" clId="{6E0FE852-1DEF-44DF-A9DF-E8588036FDBE}" dt="2021-09-16T05:00:29.889" v="0" actId="14826"/>
          <ac:picMkLst>
            <pc:docMk/>
            <pc:sldMk cId="0" sldId="258"/>
            <ac:picMk id="5124" creationId="{C05325D8-0FB9-4905-AE9C-ACC46FD44836}"/>
          </ac:picMkLst>
        </pc:picChg>
      </pc:sldChg>
      <pc:sldChg chg="delSp modSp mod modAnim">
        <pc:chgData name="Sasha Taylor" userId="55bb6a7b-70c4-493a-93ea-3d076e60f453" providerId="ADAL" clId="{6E0FE852-1DEF-44DF-A9DF-E8588036FDBE}" dt="2021-09-16T05:04:55.509" v="11" actId="113"/>
        <pc:sldMkLst>
          <pc:docMk/>
          <pc:sldMk cId="0" sldId="264"/>
        </pc:sldMkLst>
        <pc:spChg chg="mod">
          <ac:chgData name="Sasha Taylor" userId="55bb6a7b-70c4-493a-93ea-3d076e60f453" providerId="ADAL" clId="{6E0FE852-1DEF-44DF-A9DF-E8588036FDBE}" dt="2021-09-16T05:04:55.509" v="11" actId="113"/>
          <ac:spMkLst>
            <pc:docMk/>
            <pc:sldMk cId="0" sldId="264"/>
            <ac:spMk id="130051" creationId="{D94D1B2F-0750-444D-AEC7-7BF1AF7B1C60}"/>
          </ac:spMkLst>
        </pc:spChg>
        <pc:spChg chg="del mod">
          <ac:chgData name="Sasha Taylor" userId="55bb6a7b-70c4-493a-93ea-3d076e60f453" providerId="ADAL" clId="{6E0FE852-1DEF-44DF-A9DF-E8588036FDBE}" dt="2021-09-16T05:03:40.031" v="4" actId="21"/>
          <ac:spMkLst>
            <pc:docMk/>
            <pc:sldMk cId="0" sldId="264"/>
            <ac:spMk id="130053" creationId="{02F6CB6E-EDD0-4EE7-AE93-D025AD5A0D1D}"/>
          </ac:spMkLst>
        </pc:spChg>
      </pc:sldChg>
      <pc:sldChg chg="modSp mod">
        <pc:chgData name="Sasha Taylor" userId="55bb6a7b-70c4-493a-93ea-3d076e60f453" providerId="ADAL" clId="{6E0FE852-1DEF-44DF-A9DF-E8588036FDBE}" dt="2021-09-16T05:38:46.370" v="914" actId="207"/>
        <pc:sldMkLst>
          <pc:docMk/>
          <pc:sldMk cId="0" sldId="295"/>
        </pc:sldMkLst>
        <pc:spChg chg="mod">
          <ac:chgData name="Sasha Taylor" userId="55bb6a7b-70c4-493a-93ea-3d076e60f453" providerId="ADAL" clId="{6E0FE852-1DEF-44DF-A9DF-E8588036FDBE}" dt="2021-09-16T05:38:46.370" v="914" actId="207"/>
          <ac:spMkLst>
            <pc:docMk/>
            <pc:sldMk cId="0" sldId="295"/>
            <ac:spMk id="30723" creationId="{B67AE2F3-CF60-4B0E-AB8E-4FA69F317D33}"/>
          </ac:spMkLst>
        </pc:spChg>
      </pc:sldChg>
      <pc:sldChg chg="modSp">
        <pc:chgData name="Sasha Taylor" userId="55bb6a7b-70c4-493a-93ea-3d076e60f453" providerId="ADAL" clId="{6E0FE852-1DEF-44DF-A9DF-E8588036FDBE}" dt="2021-09-16T05:38:37.711" v="913" actId="207"/>
        <pc:sldMkLst>
          <pc:docMk/>
          <pc:sldMk cId="0" sldId="296"/>
        </pc:sldMkLst>
        <pc:spChg chg="mod">
          <ac:chgData name="Sasha Taylor" userId="55bb6a7b-70c4-493a-93ea-3d076e60f453" providerId="ADAL" clId="{6E0FE852-1DEF-44DF-A9DF-E8588036FDBE}" dt="2021-09-16T05:38:37.711" v="913" actId="207"/>
          <ac:spMkLst>
            <pc:docMk/>
            <pc:sldMk cId="0" sldId="296"/>
            <ac:spMk id="3" creationId="{A435357E-E567-4B92-9B21-E8B6254B0594}"/>
          </ac:spMkLst>
        </pc:spChg>
      </pc:sldChg>
      <pc:sldChg chg="del">
        <pc:chgData name="Sasha Taylor" userId="55bb6a7b-70c4-493a-93ea-3d076e60f453" providerId="ADAL" clId="{6E0FE852-1DEF-44DF-A9DF-E8588036FDBE}" dt="2021-09-16T05:07:10.978" v="34" actId="2696"/>
        <pc:sldMkLst>
          <pc:docMk/>
          <pc:sldMk cId="0" sldId="305"/>
        </pc:sldMkLst>
      </pc:sldChg>
      <pc:sldChg chg="del">
        <pc:chgData name="Sasha Taylor" userId="55bb6a7b-70c4-493a-93ea-3d076e60f453" providerId="ADAL" clId="{6E0FE852-1DEF-44DF-A9DF-E8588036FDBE}" dt="2021-09-16T05:09:07.838" v="41" actId="2696"/>
        <pc:sldMkLst>
          <pc:docMk/>
          <pc:sldMk cId="0" sldId="306"/>
        </pc:sldMkLst>
      </pc:sldChg>
      <pc:sldChg chg="modSp del mod">
        <pc:chgData name="Sasha Taylor" userId="55bb6a7b-70c4-493a-93ea-3d076e60f453" providerId="ADAL" clId="{6E0FE852-1DEF-44DF-A9DF-E8588036FDBE}" dt="2021-09-16T05:10:29.366" v="50" actId="2696"/>
        <pc:sldMkLst>
          <pc:docMk/>
          <pc:sldMk cId="0" sldId="307"/>
        </pc:sldMkLst>
        <pc:spChg chg="mod">
          <ac:chgData name="Sasha Taylor" userId="55bb6a7b-70c4-493a-93ea-3d076e60f453" providerId="ADAL" clId="{6E0FE852-1DEF-44DF-A9DF-E8588036FDBE}" dt="2021-09-16T05:09:29.197" v="43" actId="21"/>
          <ac:spMkLst>
            <pc:docMk/>
            <pc:sldMk cId="0" sldId="307"/>
            <ac:spMk id="2" creationId="{FF2E715D-08B0-4478-A07D-B8384DDAF2E0}"/>
          </ac:spMkLst>
        </pc:spChg>
      </pc:sldChg>
      <pc:sldChg chg="del">
        <pc:chgData name="Sasha Taylor" userId="55bb6a7b-70c4-493a-93ea-3d076e60f453" providerId="ADAL" clId="{6E0FE852-1DEF-44DF-A9DF-E8588036FDBE}" dt="2021-09-16T05:15:41.934" v="71" actId="2696"/>
        <pc:sldMkLst>
          <pc:docMk/>
          <pc:sldMk cId="0" sldId="308"/>
        </pc:sldMkLst>
      </pc:sldChg>
      <pc:sldChg chg="del">
        <pc:chgData name="Sasha Taylor" userId="55bb6a7b-70c4-493a-93ea-3d076e60f453" providerId="ADAL" clId="{6E0FE852-1DEF-44DF-A9DF-E8588036FDBE}" dt="2021-09-16T05:19:31.981" v="193" actId="2696"/>
        <pc:sldMkLst>
          <pc:docMk/>
          <pc:sldMk cId="0" sldId="309"/>
        </pc:sldMkLst>
      </pc:sldChg>
      <pc:sldChg chg="del">
        <pc:chgData name="Sasha Taylor" userId="55bb6a7b-70c4-493a-93ea-3d076e60f453" providerId="ADAL" clId="{6E0FE852-1DEF-44DF-A9DF-E8588036FDBE}" dt="2021-09-16T05:18:09.907" v="121" actId="2696"/>
        <pc:sldMkLst>
          <pc:docMk/>
          <pc:sldMk cId="0" sldId="310"/>
        </pc:sldMkLst>
      </pc:sldChg>
      <pc:sldChg chg="del">
        <pc:chgData name="Sasha Taylor" userId="55bb6a7b-70c4-493a-93ea-3d076e60f453" providerId="ADAL" clId="{6E0FE852-1DEF-44DF-A9DF-E8588036FDBE}" dt="2021-09-16T05:21:03.364" v="281" actId="2696"/>
        <pc:sldMkLst>
          <pc:docMk/>
          <pc:sldMk cId="0" sldId="312"/>
        </pc:sldMkLst>
      </pc:sldChg>
      <pc:sldChg chg="del">
        <pc:chgData name="Sasha Taylor" userId="55bb6a7b-70c4-493a-93ea-3d076e60f453" providerId="ADAL" clId="{6E0FE852-1DEF-44DF-A9DF-E8588036FDBE}" dt="2021-09-16T05:22:19.396" v="286" actId="2696"/>
        <pc:sldMkLst>
          <pc:docMk/>
          <pc:sldMk cId="0" sldId="313"/>
        </pc:sldMkLst>
      </pc:sldChg>
      <pc:sldChg chg="del">
        <pc:chgData name="Sasha Taylor" userId="55bb6a7b-70c4-493a-93ea-3d076e60f453" providerId="ADAL" clId="{6E0FE852-1DEF-44DF-A9DF-E8588036FDBE}" dt="2021-09-16T05:23:30.484" v="291" actId="2696"/>
        <pc:sldMkLst>
          <pc:docMk/>
          <pc:sldMk cId="0" sldId="314"/>
        </pc:sldMkLst>
      </pc:sldChg>
      <pc:sldChg chg="del">
        <pc:chgData name="Sasha Taylor" userId="55bb6a7b-70c4-493a-93ea-3d076e60f453" providerId="ADAL" clId="{6E0FE852-1DEF-44DF-A9DF-E8588036FDBE}" dt="2021-09-16T05:24:34.621" v="335" actId="2696"/>
        <pc:sldMkLst>
          <pc:docMk/>
          <pc:sldMk cId="0" sldId="315"/>
        </pc:sldMkLst>
      </pc:sldChg>
      <pc:sldChg chg="del">
        <pc:chgData name="Sasha Taylor" userId="55bb6a7b-70c4-493a-93ea-3d076e60f453" providerId="ADAL" clId="{6E0FE852-1DEF-44DF-A9DF-E8588036FDBE}" dt="2021-09-16T05:25:39.463" v="343" actId="2696"/>
        <pc:sldMkLst>
          <pc:docMk/>
          <pc:sldMk cId="0" sldId="316"/>
        </pc:sldMkLst>
      </pc:sldChg>
      <pc:sldChg chg="del">
        <pc:chgData name="Sasha Taylor" userId="55bb6a7b-70c4-493a-93ea-3d076e60f453" providerId="ADAL" clId="{6E0FE852-1DEF-44DF-A9DF-E8588036FDBE}" dt="2021-09-16T05:28:03.320" v="490" actId="2696"/>
        <pc:sldMkLst>
          <pc:docMk/>
          <pc:sldMk cId="0" sldId="317"/>
        </pc:sldMkLst>
      </pc:sldChg>
      <pc:sldChg chg="del">
        <pc:chgData name="Sasha Taylor" userId="55bb6a7b-70c4-493a-93ea-3d076e60f453" providerId="ADAL" clId="{6E0FE852-1DEF-44DF-A9DF-E8588036FDBE}" dt="2021-09-16T05:31:36.464" v="658" actId="2696"/>
        <pc:sldMkLst>
          <pc:docMk/>
          <pc:sldMk cId="0" sldId="318"/>
        </pc:sldMkLst>
      </pc:sldChg>
      <pc:sldChg chg="del">
        <pc:chgData name="Sasha Taylor" userId="55bb6a7b-70c4-493a-93ea-3d076e60f453" providerId="ADAL" clId="{6E0FE852-1DEF-44DF-A9DF-E8588036FDBE}" dt="2021-09-16T05:33:43.578" v="729" actId="2696"/>
        <pc:sldMkLst>
          <pc:docMk/>
          <pc:sldMk cId="0" sldId="319"/>
        </pc:sldMkLst>
      </pc:sldChg>
      <pc:sldChg chg="del">
        <pc:chgData name="Sasha Taylor" userId="55bb6a7b-70c4-493a-93ea-3d076e60f453" providerId="ADAL" clId="{6E0FE852-1DEF-44DF-A9DF-E8588036FDBE}" dt="2021-09-16T05:36:26.760" v="855" actId="2696"/>
        <pc:sldMkLst>
          <pc:docMk/>
          <pc:sldMk cId="0" sldId="320"/>
        </pc:sldMkLst>
      </pc:sldChg>
      <pc:sldChg chg="modSp mod">
        <pc:chgData name="Sasha Taylor" userId="55bb6a7b-70c4-493a-93ea-3d076e60f453" providerId="ADAL" clId="{6E0FE852-1DEF-44DF-A9DF-E8588036FDBE}" dt="2021-09-16T05:38:56.107" v="915" actId="207"/>
        <pc:sldMkLst>
          <pc:docMk/>
          <pc:sldMk cId="0" sldId="321"/>
        </pc:sldMkLst>
        <pc:spChg chg="mod">
          <ac:chgData name="Sasha Taylor" userId="55bb6a7b-70c4-493a-93ea-3d076e60f453" providerId="ADAL" clId="{6E0FE852-1DEF-44DF-A9DF-E8588036FDBE}" dt="2021-09-16T05:37:04.610" v="882" actId="20577"/>
          <ac:spMkLst>
            <pc:docMk/>
            <pc:sldMk cId="0" sldId="321"/>
            <ac:spMk id="3" creationId="{14A9B64A-B8E0-4774-BABF-E9BD5A64A4C1}"/>
          </ac:spMkLst>
        </pc:spChg>
        <pc:spChg chg="mod">
          <ac:chgData name="Sasha Taylor" userId="55bb6a7b-70c4-493a-93ea-3d076e60f453" providerId="ADAL" clId="{6E0FE852-1DEF-44DF-A9DF-E8588036FDBE}" dt="2021-09-16T05:38:56.107" v="915" actId="207"/>
          <ac:spMkLst>
            <pc:docMk/>
            <pc:sldMk cId="0" sldId="321"/>
            <ac:spMk id="29699" creationId="{07941C51-31E6-4E96-92F3-F12B91500FAF}"/>
          </ac:spMkLst>
        </pc:spChg>
      </pc:sldChg>
      <pc:sldChg chg="modSp new mod">
        <pc:chgData name="Sasha Taylor" userId="55bb6a7b-70c4-493a-93ea-3d076e60f453" providerId="ADAL" clId="{6E0FE852-1DEF-44DF-A9DF-E8588036FDBE}" dt="2021-09-16T05:06:40.921" v="33" actId="20577"/>
        <pc:sldMkLst>
          <pc:docMk/>
          <pc:sldMk cId="2259223796" sldId="327"/>
        </pc:sldMkLst>
        <pc:spChg chg="mod">
          <ac:chgData name="Sasha Taylor" userId="55bb6a7b-70c4-493a-93ea-3d076e60f453" providerId="ADAL" clId="{6E0FE852-1DEF-44DF-A9DF-E8588036FDBE}" dt="2021-09-16T05:06:01.276" v="14" actId="20577"/>
          <ac:spMkLst>
            <pc:docMk/>
            <pc:sldMk cId="2259223796" sldId="327"/>
            <ac:spMk id="2" creationId="{0A40D076-79C4-4674-8026-ED827FDDF5BC}"/>
          </ac:spMkLst>
        </pc:spChg>
        <pc:spChg chg="mod">
          <ac:chgData name="Sasha Taylor" userId="55bb6a7b-70c4-493a-93ea-3d076e60f453" providerId="ADAL" clId="{6E0FE852-1DEF-44DF-A9DF-E8588036FDBE}" dt="2021-09-16T05:06:40.921" v="33" actId="20577"/>
          <ac:spMkLst>
            <pc:docMk/>
            <pc:sldMk cId="2259223796" sldId="327"/>
            <ac:spMk id="3" creationId="{BD48507E-147E-4B3A-BD49-287B470969FF}"/>
          </ac:spMkLst>
        </pc:spChg>
      </pc:sldChg>
      <pc:sldChg chg="modSp new mod">
        <pc:chgData name="Sasha Taylor" userId="55bb6a7b-70c4-493a-93ea-3d076e60f453" providerId="ADAL" clId="{6E0FE852-1DEF-44DF-A9DF-E8588036FDBE}" dt="2021-09-16T05:08:35.475" v="40"/>
        <pc:sldMkLst>
          <pc:docMk/>
          <pc:sldMk cId="365617825" sldId="328"/>
        </pc:sldMkLst>
        <pc:spChg chg="mod">
          <ac:chgData name="Sasha Taylor" userId="55bb6a7b-70c4-493a-93ea-3d076e60f453" providerId="ADAL" clId="{6E0FE852-1DEF-44DF-A9DF-E8588036FDBE}" dt="2021-09-16T05:07:52.803" v="37" actId="20577"/>
          <ac:spMkLst>
            <pc:docMk/>
            <pc:sldMk cId="365617825" sldId="328"/>
            <ac:spMk id="2" creationId="{A8701EB2-C611-4A4B-8EEF-1689E0AD6EA9}"/>
          </ac:spMkLst>
        </pc:spChg>
        <pc:spChg chg="mod">
          <ac:chgData name="Sasha Taylor" userId="55bb6a7b-70c4-493a-93ea-3d076e60f453" providerId="ADAL" clId="{6E0FE852-1DEF-44DF-A9DF-E8588036FDBE}" dt="2021-09-16T05:08:35.475" v="40"/>
          <ac:spMkLst>
            <pc:docMk/>
            <pc:sldMk cId="365617825" sldId="328"/>
            <ac:spMk id="3" creationId="{B1A2AB30-5D3A-4613-9A58-BB9115C095A4}"/>
          </ac:spMkLst>
        </pc:spChg>
      </pc:sldChg>
      <pc:sldChg chg="modSp new mod">
        <pc:chgData name="Sasha Taylor" userId="55bb6a7b-70c4-493a-93ea-3d076e60f453" providerId="ADAL" clId="{6E0FE852-1DEF-44DF-A9DF-E8588036FDBE}" dt="2021-09-16T05:10:17.240" v="49"/>
        <pc:sldMkLst>
          <pc:docMk/>
          <pc:sldMk cId="3855764973" sldId="329"/>
        </pc:sldMkLst>
        <pc:spChg chg="mod">
          <ac:chgData name="Sasha Taylor" userId="55bb6a7b-70c4-493a-93ea-3d076e60f453" providerId="ADAL" clId="{6E0FE852-1DEF-44DF-A9DF-E8588036FDBE}" dt="2021-09-16T05:09:38.251" v="45" actId="20577"/>
          <ac:spMkLst>
            <pc:docMk/>
            <pc:sldMk cId="3855764973" sldId="329"/>
            <ac:spMk id="2" creationId="{714F75EE-6299-4C8E-B806-25FAB318CADC}"/>
          </ac:spMkLst>
        </pc:spChg>
        <pc:spChg chg="mod">
          <ac:chgData name="Sasha Taylor" userId="55bb6a7b-70c4-493a-93ea-3d076e60f453" providerId="ADAL" clId="{6E0FE852-1DEF-44DF-A9DF-E8588036FDBE}" dt="2021-09-16T05:10:17.240" v="49"/>
          <ac:spMkLst>
            <pc:docMk/>
            <pc:sldMk cId="3855764973" sldId="329"/>
            <ac:spMk id="3" creationId="{C434A29D-D02A-4E4A-80D9-16FF997E2802}"/>
          </ac:spMkLst>
        </pc:spChg>
      </pc:sldChg>
      <pc:sldChg chg="modSp new mod">
        <pc:chgData name="Sasha Taylor" userId="55bb6a7b-70c4-493a-93ea-3d076e60f453" providerId="ADAL" clId="{6E0FE852-1DEF-44DF-A9DF-E8588036FDBE}" dt="2021-09-16T05:15:35.505" v="70"/>
        <pc:sldMkLst>
          <pc:docMk/>
          <pc:sldMk cId="1315495031" sldId="330"/>
        </pc:sldMkLst>
        <pc:spChg chg="mod">
          <ac:chgData name="Sasha Taylor" userId="55bb6a7b-70c4-493a-93ea-3d076e60f453" providerId="ADAL" clId="{6E0FE852-1DEF-44DF-A9DF-E8588036FDBE}" dt="2021-09-16T05:14:59.026" v="66" actId="20577"/>
          <ac:spMkLst>
            <pc:docMk/>
            <pc:sldMk cId="1315495031" sldId="330"/>
            <ac:spMk id="2" creationId="{C21EA8C5-AAD8-4015-AB38-A293A2DB2058}"/>
          </ac:spMkLst>
        </pc:spChg>
        <pc:spChg chg="mod">
          <ac:chgData name="Sasha Taylor" userId="55bb6a7b-70c4-493a-93ea-3d076e60f453" providerId="ADAL" clId="{6E0FE852-1DEF-44DF-A9DF-E8588036FDBE}" dt="2021-09-16T05:15:35.505" v="70"/>
          <ac:spMkLst>
            <pc:docMk/>
            <pc:sldMk cId="1315495031" sldId="330"/>
            <ac:spMk id="3" creationId="{19D6C97B-7AE8-415A-A4E2-D9E41F67E704}"/>
          </ac:spMkLst>
        </pc:spChg>
      </pc:sldChg>
      <pc:sldChg chg="new del">
        <pc:chgData name="Sasha Taylor" userId="55bb6a7b-70c4-493a-93ea-3d076e60f453" providerId="ADAL" clId="{6E0FE852-1DEF-44DF-A9DF-E8588036FDBE}" dt="2021-09-16T05:15:52.769" v="72" actId="2696"/>
        <pc:sldMkLst>
          <pc:docMk/>
          <pc:sldMk cId="1604444576" sldId="331"/>
        </pc:sldMkLst>
      </pc:sldChg>
      <pc:sldChg chg="modSp new mod ord">
        <pc:chgData name="Sasha Taylor" userId="55bb6a7b-70c4-493a-93ea-3d076e60f453" providerId="ADAL" clId="{6E0FE852-1DEF-44DF-A9DF-E8588036FDBE}" dt="2021-09-16T05:18:02.035" v="120" actId="207"/>
        <pc:sldMkLst>
          <pc:docMk/>
          <pc:sldMk cId="2096520345" sldId="332"/>
        </pc:sldMkLst>
        <pc:spChg chg="mod">
          <ac:chgData name="Sasha Taylor" userId="55bb6a7b-70c4-493a-93ea-3d076e60f453" providerId="ADAL" clId="{6E0FE852-1DEF-44DF-A9DF-E8588036FDBE}" dt="2021-09-16T05:18:02.035" v="120" actId="207"/>
          <ac:spMkLst>
            <pc:docMk/>
            <pc:sldMk cId="2096520345" sldId="332"/>
            <ac:spMk id="2" creationId="{29480C81-40BD-44BA-BF03-8DFB9BF7E46E}"/>
          </ac:spMkLst>
        </pc:spChg>
        <pc:spChg chg="mod">
          <ac:chgData name="Sasha Taylor" userId="55bb6a7b-70c4-493a-93ea-3d076e60f453" providerId="ADAL" clId="{6E0FE852-1DEF-44DF-A9DF-E8588036FDBE}" dt="2021-09-16T05:17:28.033" v="75" actId="255"/>
          <ac:spMkLst>
            <pc:docMk/>
            <pc:sldMk cId="2096520345" sldId="332"/>
            <ac:spMk id="3" creationId="{D890CF0B-4350-466E-92C1-2801C5502494}"/>
          </ac:spMkLst>
        </pc:spChg>
      </pc:sldChg>
      <pc:sldChg chg="new del">
        <pc:chgData name="Sasha Taylor" userId="55bb6a7b-70c4-493a-93ea-3d076e60f453" providerId="ADAL" clId="{6E0FE852-1DEF-44DF-A9DF-E8588036FDBE}" dt="2021-09-16T05:18:16.313" v="122" actId="2696"/>
        <pc:sldMkLst>
          <pc:docMk/>
          <pc:sldMk cId="1071910962" sldId="333"/>
        </pc:sldMkLst>
      </pc:sldChg>
      <pc:sldChg chg="modSp new mod">
        <pc:chgData name="Sasha Taylor" userId="55bb6a7b-70c4-493a-93ea-3d076e60f453" providerId="ADAL" clId="{6E0FE852-1DEF-44DF-A9DF-E8588036FDBE}" dt="2021-09-16T05:20:54.371" v="280" actId="207"/>
        <pc:sldMkLst>
          <pc:docMk/>
          <pc:sldMk cId="4027214247" sldId="334"/>
        </pc:sldMkLst>
        <pc:spChg chg="mod">
          <ac:chgData name="Sasha Taylor" userId="55bb6a7b-70c4-493a-93ea-3d076e60f453" providerId="ADAL" clId="{6E0FE852-1DEF-44DF-A9DF-E8588036FDBE}" dt="2021-09-16T05:20:54.371" v="280" actId="207"/>
          <ac:spMkLst>
            <pc:docMk/>
            <pc:sldMk cId="4027214247" sldId="334"/>
            <ac:spMk id="2" creationId="{1F3D7E01-A106-407E-A516-CD7412E89958}"/>
          </ac:spMkLst>
        </pc:spChg>
        <pc:spChg chg="mod">
          <ac:chgData name="Sasha Taylor" userId="55bb6a7b-70c4-493a-93ea-3d076e60f453" providerId="ADAL" clId="{6E0FE852-1DEF-44DF-A9DF-E8588036FDBE}" dt="2021-09-16T05:20:13.605" v="195"/>
          <ac:spMkLst>
            <pc:docMk/>
            <pc:sldMk cId="4027214247" sldId="334"/>
            <ac:spMk id="3" creationId="{4AB78372-1CE6-4BC9-88C4-5CC4BDFB7FF4}"/>
          </ac:spMkLst>
        </pc:spChg>
      </pc:sldChg>
      <pc:sldChg chg="modSp new mod">
        <pc:chgData name="Sasha Taylor" userId="55bb6a7b-70c4-493a-93ea-3d076e60f453" providerId="ADAL" clId="{6E0FE852-1DEF-44DF-A9DF-E8588036FDBE}" dt="2021-09-16T05:22:12.547" v="285" actId="1076"/>
        <pc:sldMkLst>
          <pc:docMk/>
          <pc:sldMk cId="2938757484" sldId="335"/>
        </pc:sldMkLst>
        <pc:spChg chg="mod">
          <ac:chgData name="Sasha Taylor" userId="55bb6a7b-70c4-493a-93ea-3d076e60f453" providerId="ADAL" clId="{6E0FE852-1DEF-44DF-A9DF-E8588036FDBE}" dt="2021-09-16T05:21:24.439" v="282"/>
          <ac:spMkLst>
            <pc:docMk/>
            <pc:sldMk cId="2938757484" sldId="335"/>
            <ac:spMk id="2" creationId="{5D1787F8-1AD2-4EBD-8BCA-B718478604E6}"/>
          </ac:spMkLst>
        </pc:spChg>
        <pc:spChg chg="mod">
          <ac:chgData name="Sasha Taylor" userId="55bb6a7b-70c4-493a-93ea-3d076e60f453" providerId="ADAL" clId="{6E0FE852-1DEF-44DF-A9DF-E8588036FDBE}" dt="2021-09-16T05:22:12.547" v="285" actId="1076"/>
          <ac:spMkLst>
            <pc:docMk/>
            <pc:sldMk cId="2938757484" sldId="335"/>
            <ac:spMk id="3" creationId="{08E5EB23-B9A5-494C-8231-67A5E6216AF2}"/>
          </ac:spMkLst>
        </pc:spChg>
      </pc:sldChg>
      <pc:sldChg chg="modSp new mod">
        <pc:chgData name="Sasha Taylor" userId="55bb6a7b-70c4-493a-93ea-3d076e60f453" providerId="ADAL" clId="{6E0FE852-1DEF-44DF-A9DF-E8588036FDBE}" dt="2021-09-16T05:23:13.116" v="290" actId="255"/>
        <pc:sldMkLst>
          <pc:docMk/>
          <pc:sldMk cId="1166224781" sldId="336"/>
        </pc:sldMkLst>
        <pc:spChg chg="mod">
          <ac:chgData name="Sasha Taylor" userId="55bb6a7b-70c4-493a-93ea-3d076e60f453" providerId="ADAL" clId="{6E0FE852-1DEF-44DF-A9DF-E8588036FDBE}" dt="2021-09-16T05:22:37.563" v="287"/>
          <ac:spMkLst>
            <pc:docMk/>
            <pc:sldMk cId="1166224781" sldId="336"/>
            <ac:spMk id="2" creationId="{80B5F604-0FC0-4398-BD14-B5FF8A016E3B}"/>
          </ac:spMkLst>
        </pc:spChg>
        <pc:spChg chg="mod">
          <ac:chgData name="Sasha Taylor" userId="55bb6a7b-70c4-493a-93ea-3d076e60f453" providerId="ADAL" clId="{6E0FE852-1DEF-44DF-A9DF-E8588036FDBE}" dt="2021-09-16T05:23:13.116" v="290" actId="255"/>
          <ac:spMkLst>
            <pc:docMk/>
            <pc:sldMk cId="1166224781" sldId="336"/>
            <ac:spMk id="3" creationId="{D5E30D15-2ACF-4B1F-8A0C-E1670E68F10F}"/>
          </ac:spMkLst>
        </pc:spChg>
      </pc:sldChg>
      <pc:sldChg chg="modSp new mod">
        <pc:chgData name="Sasha Taylor" userId="55bb6a7b-70c4-493a-93ea-3d076e60f453" providerId="ADAL" clId="{6E0FE852-1DEF-44DF-A9DF-E8588036FDBE}" dt="2021-09-16T05:24:25.948" v="334" actId="20577"/>
        <pc:sldMkLst>
          <pc:docMk/>
          <pc:sldMk cId="344114217" sldId="337"/>
        </pc:sldMkLst>
        <pc:spChg chg="mod">
          <ac:chgData name="Sasha Taylor" userId="55bb6a7b-70c4-493a-93ea-3d076e60f453" providerId="ADAL" clId="{6E0FE852-1DEF-44DF-A9DF-E8588036FDBE}" dt="2021-09-16T05:24:02.251" v="293" actId="20577"/>
          <ac:spMkLst>
            <pc:docMk/>
            <pc:sldMk cId="344114217" sldId="337"/>
            <ac:spMk id="2" creationId="{1A780AEA-36D6-4D60-B1F0-A8237A3A37AC}"/>
          </ac:spMkLst>
        </pc:spChg>
        <pc:spChg chg="mod">
          <ac:chgData name="Sasha Taylor" userId="55bb6a7b-70c4-493a-93ea-3d076e60f453" providerId="ADAL" clId="{6E0FE852-1DEF-44DF-A9DF-E8588036FDBE}" dt="2021-09-16T05:24:25.948" v="334" actId="20577"/>
          <ac:spMkLst>
            <pc:docMk/>
            <pc:sldMk cId="344114217" sldId="337"/>
            <ac:spMk id="3" creationId="{5BF8D052-54BA-43B5-A99A-C4138A5EF0DD}"/>
          </ac:spMkLst>
        </pc:spChg>
      </pc:sldChg>
      <pc:sldChg chg="modSp new mod">
        <pc:chgData name="Sasha Taylor" userId="55bb6a7b-70c4-493a-93ea-3d076e60f453" providerId="ADAL" clId="{6E0FE852-1DEF-44DF-A9DF-E8588036FDBE}" dt="2021-09-16T05:25:22.371" v="342" actId="20577"/>
        <pc:sldMkLst>
          <pc:docMk/>
          <pc:sldMk cId="3473754277" sldId="338"/>
        </pc:sldMkLst>
        <pc:spChg chg="mod">
          <ac:chgData name="Sasha Taylor" userId="55bb6a7b-70c4-493a-93ea-3d076e60f453" providerId="ADAL" clId="{6E0FE852-1DEF-44DF-A9DF-E8588036FDBE}" dt="2021-09-16T05:24:46.472" v="337" actId="20577"/>
          <ac:spMkLst>
            <pc:docMk/>
            <pc:sldMk cId="3473754277" sldId="338"/>
            <ac:spMk id="2" creationId="{C2211198-55B9-4A0F-8BDC-EF2F1EE3C88A}"/>
          </ac:spMkLst>
        </pc:spChg>
        <pc:spChg chg="mod">
          <ac:chgData name="Sasha Taylor" userId="55bb6a7b-70c4-493a-93ea-3d076e60f453" providerId="ADAL" clId="{6E0FE852-1DEF-44DF-A9DF-E8588036FDBE}" dt="2021-09-16T05:25:22.371" v="342" actId="20577"/>
          <ac:spMkLst>
            <pc:docMk/>
            <pc:sldMk cId="3473754277" sldId="338"/>
            <ac:spMk id="3" creationId="{AE3B9201-F045-40F4-B621-BEFAB0F0FBB7}"/>
          </ac:spMkLst>
        </pc:spChg>
      </pc:sldChg>
      <pc:sldChg chg="modSp new mod">
        <pc:chgData name="Sasha Taylor" userId="55bb6a7b-70c4-493a-93ea-3d076e60f453" providerId="ADAL" clId="{6E0FE852-1DEF-44DF-A9DF-E8588036FDBE}" dt="2021-09-16T05:27:58.128" v="489" actId="20577"/>
        <pc:sldMkLst>
          <pc:docMk/>
          <pc:sldMk cId="2970649500" sldId="339"/>
        </pc:sldMkLst>
        <pc:spChg chg="mod">
          <ac:chgData name="Sasha Taylor" userId="55bb6a7b-70c4-493a-93ea-3d076e60f453" providerId="ADAL" clId="{6E0FE852-1DEF-44DF-A9DF-E8588036FDBE}" dt="2021-09-16T05:27:18.028" v="407" actId="20577"/>
          <ac:spMkLst>
            <pc:docMk/>
            <pc:sldMk cId="2970649500" sldId="339"/>
            <ac:spMk id="2" creationId="{7501F9B4-F849-4229-84BB-6B56A89883C7}"/>
          </ac:spMkLst>
        </pc:spChg>
        <pc:spChg chg="mod">
          <ac:chgData name="Sasha Taylor" userId="55bb6a7b-70c4-493a-93ea-3d076e60f453" providerId="ADAL" clId="{6E0FE852-1DEF-44DF-A9DF-E8588036FDBE}" dt="2021-09-16T05:27:58.128" v="489" actId="20577"/>
          <ac:spMkLst>
            <pc:docMk/>
            <pc:sldMk cId="2970649500" sldId="339"/>
            <ac:spMk id="3" creationId="{985929DB-5D82-4175-B5EA-85CD74ADC684}"/>
          </ac:spMkLst>
        </pc:spChg>
      </pc:sldChg>
      <pc:sldChg chg="modSp new mod">
        <pc:chgData name="Sasha Taylor" userId="55bb6a7b-70c4-493a-93ea-3d076e60f453" providerId="ADAL" clId="{6E0FE852-1DEF-44DF-A9DF-E8588036FDBE}" dt="2021-09-16T05:31:02.185" v="657" actId="20577"/>
        <pc:sldMkLst>
          <pc:docMk/>
          <pc:sldMk cId="1508857672" sldId="340"/>
        </pc:sldMkLst>
        <pc:spChg chg="mod">
          <ac:chgData name="Sasha Taylor" userId="55bb6a7b-70c4-493a-93ea-3d076e60f453" providerId="ADAL" clId="{6E0FE852-1DEF-44DF-A9DF-E8588036FDBE}" dt="2021-09-16T05:29:00.452" v="491"/>
          <ac:spMkLst>
            <pc:docMk/>
            <pc:sldMk cId="1508857672" sldId="340"/>
            <ac:spMk id="2" creationId="{164031E5-3BB7-4471-A8D4-50C70068386D}"/>
          </ac:spMkLst>
        </pc:spChg>
        <pc:spChg chg="mod">
          <ac:chgData name="Sasha Taylor" userId="55bb6a7b-70c4-493a-93ea-3d076e60f453" providerId="ADAL" clId="{6E0FE852-1DEF-44DF-A9DF-E8588036FDBE}" dt="2021-09-16T05:31:02.185" v="657" actId="20577"/>
          <ac:spMkLst>
            <pc:docMk/>
            <pc:sldMk cId="1508857672" sldId="340"/>
            <ac:spMk id="3" creationId="{DFBD9B38-860C-418E-8532-17C1B955DDC2}"/>
          </ac:spMkLst>
        </pc:spChg>
      </pc:sldChg>
      <pc:sldChg chg="modSp new mod">
        <pc:chgData name="Sasha Taylor" userId="55bb6a7b-70c4-493a-93ea-3d076e60f453" providerId="ADAL" clId="{6E0FE852-1DEF-44DF-A9DF-E8588036FDBE}" dt="2021-09-16T05:33:33.989" v="728" actId="20577"/>
        <pc:sldMkLst>
          <pc:docMk/>
          <pc:sldMk cId="238623742" sldId="341"/>
        </pc:sldMkLst>
        <pc:spChg chg="mod">
          <ac:chgData name="Sasha Taylor" userId="55bb6a7b-70c4-493a-93ea-3d076e60f453" providerId="ADAL" clId="{6E0FE852-1DEF-44DF-A9DF-E8588036FDBE}" dt="2021-09-16T05:32:04.802" v="669" actId="20577"/>
          <ac:spMkLst>
            <pc:docMk/>
            <pc:sldMk cId="238623742" sldId="341"/>
            <ac:spMk id="2" creationId="{883B950A-AD8C-4679-AACB-186168F41D5F}"/>
          </ac:spMkLst>
        </pc:spChg>
        <pc:spChg chg="mod">
          <ac:chgData name="Sasha Taylor" userId="55bb6a7b-70c4-493a-93ea-3d076e60f453" providerId="ADAL" clId="{6E0FE852-1DEF-44DF-A9DF-E8588036FDBE}" dt="2021-09-16T05:33:33.989" v="728" actId="20577"/>
          <ac:spMkLst>
            <pc:docMk/>
            <pc:sldMk cId="238623742" sldId="341"/>
            <ac:spMk id="3" creationId="{420749B6-41D7-44B0-B2E8-E067F5ED5E48}"/>
          </ac:spMkLst>
        </pc:spChg>
      </pc:sldChg>
      <pc:sldChg chg="modSp new mod">
        <pc:chgData name="Sasha Taylor" userId="55bb6a7b-70c4-493a-93ea-3d076e60f453" providerId="ADAL" clId="{6E0FE852-1DEF-44DF-A9DF-E8588036FDBE}" dt="2021-09-16T05:36:19.340" v="854" actId="255"/>
        <pc:sldMkLst>
          <pc:docMk/>
          <pc:sldMk cId="957038299" sldId="342"/>
        </pc:sldMkLst>
        <pc:spChg chg="mod">
          <ac:chgData name="Sasha Taylor" userId="55bb6a7b-70c4-493a-93ea-3d076e60f453" providerId="ADAL" clId="{6E0FE852-1DEF-44DF-A9DF-E8588036FDBE}" dt="2021-09-16T05:34:11.236" v="732"/>
          <ac:spMkLst>
            <pc:docMk/>
            <pc:sldMk cId="957038299" sldId="342"/>
            <ac:spMk id="2" creationId="{AC394AD6-5B86-4D85-9F01-26668F833712}"/>
          </ac:spMkLst>
        </pc:spChg>
        <pc:spChg chg="mod">
          <ac:chgData name="Sasha Taylor" userId="55bb6a7b-70c4-493a-93ea-3d076e60f453" providerId="ADAL" clId="{6E0FE852-1DEF-44DF-A9DF-E8588036FDBE}" dt="2021-09-16T05:36:19.340" v="854" actId="255"/>
          <ac:spMkLst>
            <pc:docMk/>
            <pc:sldMk cId="957038299" sldId="342"/>
            <ac:spMk id="3" creationId="{0DA57CCE-0C41-4C62-917A-FB588FE330D7}"/>
          </ac:spMkLst>
        </pc:spChg>
      </pc:sldChg>
      <pc:sldChg chg="new del">
        <pc:chgData name="Sasha Taylor" userId="55bb6a7b-70c4-493a-93ea-3d076e60f453" providerId="ADAL" clId="{6E0FE852-1DEF-44DF-A9DF-E8588036FDBE}" dt="2021-09-16T05:36:44.594" v="856" actId="2696"/>
        <pc:sldMkLst>
          <pc:docMk/>
          <pc:sldMk cId="3245203973" sldId="343"/>
        </pc:sldMkLst>
      </pc:sldChg>
      <pc:sldChg chg="modSp new mod">
        <pc:chgData name="Sasha Taylor" userId="55bb6a7b-70c4-493a-93ea-3d076e60f453" providerId="ADAL" clId="{6E0FE852-1DEF-44DF-A9DF-E8588036FDBE}" dt="2021-09-16T05:19:27.639" v="192" actId="113"/>
        <pc:sldMkLst>
          <pc:docMk/>
          <pc:sldMk cId="3444253071" sldId="344"/>
        </pc:sldMkLst>
        <pc:spChg chg="mod">
          <ac:chgData name="Sasha Taylor" userId="55bb6a7b-70c4-493a-93ea-3d076e60f453" providerId="ADAL" clId="{6E0FE852-1DEF-44DF-A9DF-E8588036FDBE}" dt="2021-09-16T05:19:27.639" v="192" actId="113"/>
          <ac:spMkLst>
            <pc:docMk/>
            <pc:sldMk cId="3444253071" sldId="344"/>
            <ac:spMk id="2" creationId="{06027827-45F3-4D2C-ABD7-2BDBA0554943}"/>
          </ac:spMkLst>
        </pc:spChg>
        <pc:spChg chg="mod">
          <ac:chgData name="Sasha Taylor" userId="55bb6a7b-70c4-493a-93ea-3d076e60f453" providerId="ADAL" clId="{6E0FE852-1DEF-44DF-A9DF-E8588036FDBE}" dt="2021-09-16T05:18:49.307" v="125"/>
          <ac:spMkLst>
            <pc:docMk/>
            <pc:sldMk cId="3444253071" sldId="344"/>
            <ac:spMk id="3" creationId="{292103C0-9523-4086-BA7D-1ED2BA593026}"/>
          </ac:spMkLst>
        </pc:spChg>
      </pc:sldChg>
    </pc:docChg>
  </pc:docChgLst>
  <pc:docChgLst>
    <pc:chgData name="Sasha Taylor" userId="55bb6a7b-70c4-493a-93ea-3d076e60f453" providerId="ADAL" clId="{4E1B5B15-7AC6-4D4F-B0BF-86FA18B940B4}"/>
    <pc:docChg chg="delSld modSld">
      <pc:chgData name="Sasha Taylor" userId="55bb6a7b-70c4-493a-93ea-3d076e60f453" providerId="ADAL" clId="{4E1B5B15-7AC6-4D4F-B0BF-86FA18B940B4}" dt="2021-09-20T12:35:29.363" v="351" actId="1076"/>
      <pc:docMkLst>
        <pc:docMk/>
      </pc:docMkLst>
      <pc:sldChg chg="modSp mod">
        <pc:chgData name="Sasha Taylor" userId="55bb6a7b-70c4-493a-93ea-3d076e60f453" providerId="ADAL" clId="{4E1B5B15-7AC6-4D4F-B0BF-86FA18B940B4}" dt="2021-09-20T12:35:29.363" v="351" actId="1076"/>
        <pc:sldMkLst>
          <pc:docMk/>
          <pc:sldMk cId="0" sldId="256"/>
        </pc:sldMkLst>
        <pc:picChg chg="mod">
          <ac:chgData name="Sasha Taylor" userId="55bb6a7b-70c4-493a-93ea-3d076e60f453" providerId="ADAL" clId="{4E1B5B15-7AC6-4D4F-B0BF-86FA18B940B4}" dt="2021-09-20T12:35:29.363" v="351" actId="1076"/>
          <ac:picMkLst>
            <pc:docMk/>
            <pc:sldMk cId="0" sldId="256"/>
            <ac:picMk id="5" creationId="{1EBC42A3-A548-4F70-ABDF-6E6004F72B2B}"/>
          </ac:picMkLst>
        </pc:picChg>
      </pc:sldChg>
      <pc:sldChg chg="delSp modSp mod modAnim">
        <pc:chgData name="Sasha Taylor" userId="55bb6a7b-70c4-493a-93ea-3d076e60f453" providerId="ADAL" clId="{4E1B5B15-7AC6-4D4F-B0BF-86FA18B940B4}" dt="2021-09-20T12:14:59.802" v="13" actId="20577"/>
        <pc:sldMkLst>
          <pc:docMk/>
          <pc:sldMk cId="0" sldId="262"/>
        </pc:sldMkLst>
        <pc:spChg chg="mod">
          <ac:chgData name="Sasha Taylor" userId="55bb6a7b-70c4-493a-93ea-3d076e60f453" providerId="ADAL" clId="{4E1B5B15-7AC6-4D4F-B0BF-86FA18B940B4}" dt="2021-09-20T12:14:59.802" v="13" actId="20577"/>
          <ac:spMkLst>
            <pc:docMk/>
            <pc:sldMk cId="0" sldId="262"/>
            <ac:spMk id="128003" creationId="{C036C9AB-76BA-404D-B0B2-50043C890797}"/>
          </ac:spMkLst>
        </pc:spChg>
        <pc:spChg chg="del">
          <ac:chgData name="Sasha Taylor" userId="55bb6a7b-70c4-493a-93ea-3d076e60f453" providerId="ADAL" clId="{4E1B5B15-7AC6-4D4F-B0BF-86FA18B940B4}" dt="2021-09-20T12:14:52.277" v="0" actId="21"/>
          <ac:spMkLst>
            <pc:docMk/>
            <pc:sldMk cId="0" sldId="262"/>
            <ac:spMk id="128011" creationId="{57D87DD1-7B6B-475E-BA89-1A6350CFE3D4}"/>
          </ac:spMkLst>
        </pc:spChg>
      </pc:sldChg>
      <pc:sldChg chg="modSp mod">
        <pc:chgData name="Sasha Taylor" userId="55bb6a7b-70c4-493a-93ea-3d076e60f453" providerId="ADAL" clId="{4E1B5B15-7AC6-4D4F-B0BF-86FA18B940B4}" dt="2021-09-20T12:18:43.537" v="33" actId="20577"/>
        <pc:sldMkLst>
          <pc:docMk/>
          <pc:sldMk cId="0" sldId="264"/>
        </pc:sldMkLst>
        <pc:spChg chg="mod">
          <ac:chgData name="Sasha Taylor" userId="55bb6a7b-70c4-493a-93ea-3d076e60f453" providerId="ADAL" clId="{4E1B5B15-7AC6-4D4F-B0BF-86FA18B940B4}" dt="2021-09-20T12:18:43.537" v="33" actId="20577"/>
          <ac:spMkLst>
            <pc:docMk/>
            <pc:sldMk cId="0" sldId="264"/>
            <ac:spMk id="130051" creationId="{D94D1B2F-0750-444D-AEC7-7BF1AF7B1C60}"/>
          </ac:spMkLst>
        </pc:spChg>
      </pc:sldChg>
      <pc:sldChg chg="modSp mod">
        <pc:chgData name="Sasha Taylor" userId="55bb6a7b-70c4-493a-93ea-3d076e60f453" providerId="ADAL" clId="{4E1B5B15-7AC6-4D4F-B0BF-86FA18B940B4}" dt="2021-09-20T12:34:07.625" v="341" actId="20577"/>
        <pc:sldMkLst>
          <pc:docMk/>
          <pc:sldMk cId="0" sldId="265"/>
        </pc:sldMkLst>
        <pc:spChg chg="mod">
          <ac:chgData name="Sasha Taylor" userId="55bb6a7b-70c4-493a-93ea-3d076e60f453" providerId="ADAL" clId="{4E1B5B15-7AC6-4D4F-B0BF-86FA18B940B4}" dt="2021-09-20T12:34:07.625" v="341" actId="20577"/>
          <ac:spMkLst>
            <pc:docMk/>
            <pc:sldMk cId="0" sldId="265"/>
            <ac:spMk id="131075" creationId="{24FC0566-C37D-40FB-A008-B7161575A2AB}"/>
          </ac:spMkLst>
        </pc:spChg>
      </pc:sldChg>
      <pc:sldChg chg="modSp mod">
        <pc:chgData name="Sasha Taylor" userId="55bb6a7b-70c4-493a-93ea-3d076e60f453" providerId="ADAL" clId="{4E1B5B15-7AC6-4D4F-B0BF-86FA18B940B4}" dt="2021-09-20T12:35:06.693" v="350" actId="1076"/>
        <pc:sldMkLst>
          <pc:docMk/>
          <pc:sldMk cId="0" sldId="266"/>
        </pc:sldMkLst>
        <pc:spChg chg="mod">
          <ac:chgData name="Sasha Taylor" userId="55bb6a7b-70c4-493a-93ea-3d076e60f453" providerId="ADAL" clId="{4E1B5B15-7AC6-4D4F-B0BF-86FA18B940B4}" dt="2021-09-20T12:35:02.706" v="349" actId="20577"/>
          <ac:spMkLst>
            <pc:docMk/>
            <pc:sldMk cId="0" sldId="266"/>
            <ac:spMk id="132099" creationId="{95D5C005-AF80-4064-AC68-DF8987D111DB}"/>
          </ac:spMkLst>
        </pc:spChg>
        <pc:picChg chg="mod">
          <ac:chgData name="Sasha Taylor" userId="55bb6a7b-70c4-493a-93ea-3d076e60f453" providerId="ADAL" clId="{4E1B5B15-7AC6-4D4F-B0BF-86FA18B940B4}" dt="2021-09-20T12:34:47.868" v="346" actId="1076"/>
          <ac:picMkLst>
            <pc:docMk/>
            <pc:sldMk cId="0" sldId="266"/>
            <ac:picMk id="33796" creationId="{A08B7075-D09D-480D-AAF7-88CD1320F56E}"/>
          </ac:picMkLst>
        </pc:picChg>
        <pc:picChg chg="mod">
          <ac:chgData name="Sasha Taylor" userId="55bb6a7b-70c4-493a-93ea-3d076e60f453" providerId="ADAL" clId="{4E1B5B15-7AC6-4D4F-B0BF-86FA18B940B4}" dt="2021-09-20T12:34:59.011" v="348" actId="1076"/>
          <ac:picMkLst>
            <pc:docMk/>
            <pc:sldMk cId="0" sldId="266"/>
            <ac:picMk id="33797" creationId="{593B4AA2-2855-4432-B181-6887CCC46299}"/>
          </ac:picMkLst>
        </pc:picChg>
        <pc:picChg chg="mod">
          <ac:chgData name="Sasha Taylor" userId="55bb6a7b-70c4-493a-93ea-3d076e60f453" providerId="ADAL" clId="{4E1B5B15-7AC6-4D4F-B0BF-86FA18B940B4}" dt="2021-09-20T12:35:06.693" v="350" actId="1076"/>
          <ac:picMkLst>
            <pc:docMk/>
            <pc:sldMk cId="0" sldId="266"/>
            <ac:picMk id="33798" creationId="{F4CE12FA-E18F-4912-82CF-FE01024B64C2}"/>
          </ac:picMkLst>
        </pc:picChg>
      </pc:sldChg>
      <pc:sldChg chg="del">
        <pc:chgData name="Sasha Taylor" userId="55bb6a7b-70c4-493a-93ea-3d076e60f453" providerId="ADAL" clId="{4E1B5B15-7AC6-4D4F-B0BF-86FA18B940B4}" dt="2021-09-20T12:32:49.681" v="307" actId="2696"/>
        <pc:sldMkLst>
          <pc:docMk/>
          <pc:sldMk cId="0" sldId="296"/>
        </pc:sldMkLst>
      </pc:sldChg>
      <pc:sldChg chg="del">
        <pc:chgData name="Sasha Taylor" userId="55bb6a7b-70c4-493a-93ea-3d076e60f453" providerId="ADAL" clId="{4E1B5B15-7AC6-4D4F-B0BF-86FA18B940B4}" dt="2021-09-20T12:19:29.966" v="44" actId="2696"/>
        <pc:sldMkLst>
          <pc:docMk/>
          <pc:sldMk cId="0" sldId="311"/>
        </pc:sldMkLst>
      </pc:sldChg>
      <pc:sldChg chg="modSp mod">
        <pc:chgData name="Sasha Taylor" userId="55bb6a7b-70c4-493a-93ea-3d076e60f453" providerId="ADAL" clId="{4E1B5B15-7AC6-4D4F-B0BF-86FA18B940B4}" dt="2021-09-20T12:33:19.778" v="308" actId="20577"/>
        <pc:sldMkLst>
          <pc:docMk/>
          <pc:sldMk cId="884335773" sldId="325"/>
        </pc:sldMkLst>
        <pc:spChg chg="mod">
          <ac:chgData name="Sasha Taylor" userId="55bb6a7b-70c4-493a-93ea-3d076e60f453" providerId="ADAL" clId="{4E1B5B15-7AC6-4D4F-B0BF-86FA18B940B4}" dt="2021-09-20T12:33:19.778" v="308" actId="20577"/>
          <ac:spMkLst>
            <pc:docMk/>
            <pc:sldMk cId="884335773" sldId="325"/>
            <ac:spMk id="3" creationId="{E3B7D466-7200-4589-B8A5-7888A6CE7362}"/>
          </ac:spMkLst>
        </pc:spChg>
      </pc:sldChg>
      <pc:sldChg chg="del">
        <pc:chgData name="Sasha Taylor" userId="55bb6a7b-70c4-493a-93ea-3d076e60f453" providerId="ADAL" clId="{4E1B5B15-7AC6-4D4F-B0BF-86FA18B940B4}" dt="2021-09-20T12:19:00.681" v="34" actId="2696"/>
        <pc:sldMkLst>
          <pc:docMk/>
          <pc:sldMk cId="2259223796" sldId="327"/>
        </pc:sldMkLst>
      </pc:sldChg>
      <pc:sldChg chg="modSp mod">
        <pc:chgData name="Sasha Taylor" userId="55bb6a7b-70c4-493a-93ea-3d076e60f453" providerId="ADAL" clId="{4E1B5B15-7AC6-4D4F-B0BF-86FA18B940B4}" dt="2021-09-20T12:19:06.473" v="38" actId="20577"/>
        <pc:sldMkLst>
          <pc:docMk/>
          <pc:sldMk cId="365617825" sldId="328"/>
        </pc:sldMkLst>
        <pc:spChg chg="mod">
          <ac:chgData name="Sasha Taylor" userId="55bb6a7b-70c4-493a-93ea-3d076e60f453" providerId="ADAL" clId="{4E1B5B15-7AC6-4D4F-B0BF-86FA18B940B4}" dt="2021-09-20T12:19:06.473" v="38" actId="20577"/>
          <ac:spMkLst>
            <pc:docMk/>
            <pc:sldMk cId="365617825" sldId="328"/>
            <ac:spMk id="3" creationId="{B1A2AB30-5D3A-4613-9A58-BB9115C095A4}"/>
          </ac:spMkLst>
        </pc:spChg>
      </pc:sldChg>
      <pc:sldChg chg="del">
        <pc:chgData name="Sasha Taylor" userId="55bb6a7b-70c4-493a-93ea-3d076e60f453" providerId="ADAL" clId="{4E1B5B15-7AC6-4D4F-B0BF-86FA18B940B4}" dt="2021-09-20T12:19:14.701" v="39" actId="2696"/>
        <pc:sldMkLst>
          <pc:docMk/>
          <pc:sldMk cId="3855764973" sldId="329"/>
        </pc:sldMkLst>
      </pc:sldChg>
      <pc:sldChg chg="modSp mod">
        <pc:chgData name="Sasha Taylor" userId="55bb6a7b-70c4-493a-93ea-3d076e60f453" providerId="ADAL" clId="{4E1B5B15-7AC6-4D4F-B0BF-86FA18B940B4}" dt="2021-09-20T12:19:21.128" v="43" actId="20577"/>
        <pc:sldMkLst>
          <pc:docMk/>
          <pc:sldMk cId="1315495031" sldId="330"/>
        </pc:sldMkLst>
        <pc:spChg chg="mod">
          <ac:chgData name="Sasha Taylor" userId="55bb6a7b-70c4-493a-93ea-3d076e60f453" providerId="ADAL" clId="{4E1B5B15-7AC6-4D4F-B0BF-86FA18B940B4}" dt="2021-09-20T12:19:21.128" v="43" actId="20577"/>
          <ac:spMkLst>
            <pc:docMk/>
            <pc:sldMk cId="1315495031" sldId="330"/>
            <ac:spMk id="3" creationId="{19D6C97B-7AE8-415A-A4E2-D9E41F67E704}"/>
          </ac:spMkLst>
        </pc:spChg>
      </pc:sldChg>
      <pc:sldChg chg="modSp mod">
        <pc:chgData name="Sasha Taylor" userId="55bb6a7b-70c4-493a-93ea-3d076e60f453" providerId="ADAL" clId="{4E1B5B15-7AC6-4D4F-B0BF-86FA18B940B4}" dt="2021-09-20T12:19:35.393" v="53" actId="20577"/>
        <pc:sldMkLst>
          <pc:docMk/>
          <pc:sldMk cId="2096520345" sldId="332"/>
        </pc:sldMkLst>
        <pc:spChg chg="mod">
          <ac:chgData name="Sasha Taylor" userId="55bb6a7b-70c4-493a-93ea-3d076e60f453" providerId="ADAL" clId="{4E1B5B15-7AC6-4D4F-B0BF-86FA18B940B4}" dt="2021-09-20T12:19:35.393" v="53" actId="20577"/>
          <ac:spMkLst>
            <pc:docMk/>
            <pc:sldMk cId="2096520345" sldId="332"/>
            <ac:spMk id="3" creationId="{D890CF0B-4350-466E-92C1-2801C5502494}"/>
          </ac:spMkLst>
        </pc:spChg>
      </pc:sldChg>
      <pc:sldChg chg="modSp mod">
        <pc:chgData name="Sasha Taylor" userId="55bb6a7b-70c4-493a-93ea-3d076e60f453" providerId="ADAL" clId="{4E1B5B15-7AC6-4D4F-B0BF-86FA18B940B4}" dt="2021-09-20T12:27:50.694" v="71" actId="20577"/>
        <pc:sldMkLst>
          <pc:docMk/>
          <pc:sldMk cId="4027214247" sldId="334"/>
        </pc:sldMkLst>
        <pc:spChg chg="mod">
          <ac:chgData name="Sasha Taylor" userId="55bb6a7b-70c4-493a-93ea-3d076e60f453" providerId="ADAL" clId="{4E1B5B15-7AC6-4D4F-B0BF-86FA18B940B4}" dt="2021-09-20T12:27:50.694" v="71" actId="20577"/>
          <ac:spMkLst>
            <pc:docMk/>
            <pc:sldMk cId="4027214247" sldId="334"/>
            <ac:spMk id="3" creationId="{4AB78372-1CE6-4BC9-88C4-5CC4BDFB7FF4}"/>
          </ac:spMkLst>
        </pc:spChg>
      </pc:sldChg>
      <pc:sldChg chg="del">
        <pc:chgData name="Sasha Taylor" userId="55bb6a7b-70c4-493a-93ea-3d076e60f453" providerId="ADAL" clId="{4E1B5B15-7AC6-4D4F-B0BF-86FA18B940B4}" dt="2021-09-20T12:28:06.098" v="73" actId="2696"/>
        <pc:sldMkLst>
          <pc:docMk/>
          <pc:sldMk cId="2938757484" sldId="335"/>
        </pc:sldMkLst>
      </pc:sldChg>
      <pc:sldChg chg="modSp del mod">
        <pc:chgData name="Sasha Taylor" userId="55bb6a7b-70c4-493a-93ea-3d076e60f453" providerId="ADAL" clId="{4E1B5B15-7AC6-4D4F-B0BF-86FA18B940B4}" dt="2021-09-20T12:28:38.816" v="80" actId="2696"/>
        <pc:sldMkLst>
          <pc:docMk/>
          <pc:sldMk cId="1166224781" sldId="336"/>
        </pc:sldMkLst>
        <pc:spChg chg="mod">
          <ac:chgData name="Sasha Taylor" userId="55bb6a7b-70c4-493a-93ea-3d076e60f453" providerId="ADAL" clId="{4E1B5B15-7AC6-4D4F-B0BF-86FA18B940B4}" dt="2021-09-20T12:28:29.989" v="79" actId="20577"/>
          <ac:spMkLst>
            <pc:docMk/>
            <pc:sldMk cId="1166224781" sldId="336"/>
            <ac:spMk id="3" creationId="{D5E30D15-2ACF-4B1F-8A0C-E1670E68F10F}"/>
          </ac:spMkLst>
        </pc:spChg>
      </pc:sldChg>
      <pc:sldChg chg="del">
        <pc:chgData name="Sasha Taylor" userId="55bb6a7b-70c4-493a-93ea-3d076e60f453" providerId="ADAL" clId="{4E1B5B15-7AC6-4D4F-B0BF-86FA18B940B4}" dt="2021-09-20T12:29:01.335" v="92" actId="2696"/>
        <pc:sldMkLst>
          <pc:docMk/>
          <pc:sldMk cId="344114217" sldId="337"/>
        </pc:sldMkLst>
      </pc:sldChg>
      <pc:sldChg chg="modSp mod">
        <pc:chgData name="Sasha Taylor" userId="55bb6a7b-70c4-493a-93ea-3d076e60f453" providerId="ADAL" clId="{4E1B5B15-7AC6-4D4F-B0BF-86FA18B940B4}" dt="2021-09-20T12:30:25.571" v="144" actId="20577"/>
        <pc:sldMkLst>
          <pc:docMk/>
          <pc:sldMk cId="3473754277" sldId="338"/>
        </pc:sldMkLst>
        <pc:spChg chg="mod">
          <ac:chgData name="Sasha Taylor" userId="55bb6a7b-70c4-493a-93ea-3d076e60f453" providerId="ADAL" clId="{4E1B5B15-7AC6-4D4F-B0BF-86FA18B940B4}" dt="2021-09-20T12:29:09.508" v="103" actId="20577"/>
          <ac:spMkLst>
            <pc:docMk/>
            <pc:sldMk cId="3473754277" sldId="338"/>
            <ac:spMk id="2" creationId="{C2211198-55B9-4A0F-8BDC-EF2F1EE3C88A}"/>
          </ac:spMkLst>
        </pc:spChg>
        <pc:spChg chg="mod">
          <ac:chgData name="Sasha Taylor" userId="55bb6a7b-70c4-493a-93ea-3d076e60f453" providerId="ADAL" clId="{4E1B5B15-7AC6-4D4F-B0BF-86FA18B940B4}" dt="2021-09-20T12:30:25.571" v="144" actId="20577"/>
          <ac:spMkLst>
            <pc:docMk/>
            <pc:sldMk cId="3473754277" sldId="338"/>
            <ac:spMk id="3" creationId="{AE3B9201-F045-40F4-B621-BEFAB0F0FBB7}"/>
          </ac:spMkLst>
        </pc:spChg>
      </pc:sldChg>
      <pc:sldChg chg="modSp del mod">
        <pc:chgData name="Sasha Taylor" userId="55bb6a7b-70c4-493a-93ea-3d076e60f453" providerId="ADAL" clId="{4E1B5B15-7AC6-4D4F-B0BF-86FA18B940B4}" dt="2021-09-20T12:30:35.879" v="145" actId="2696"/>
        <pc:sldMkLst>
          <pc:docMk/>
          <pc:sldMk cId="2970649500" sldId="339"/>
        </pc:sldMkLst>
        <pc:spChg chg="mod">
          <ac:chgData name="Sasha Taylor" userId="55bb6a7b-70c4-493a-93ea-3d076e60f453" providerId="ADAL" clId="{4E1B5B15-7AC6-4D4F-B0BF-86FA18B940B4}" dt="2021-09-20T12:28:50.052" v="91" actId="20577"/>
          <ac:spMkLst>
            <pc:docMk/>
            <pc:sldMk cId="2970649500" sldId="339"/>
            <ac:spMk id="2" creationId="{7501F9B4-F849-4229-84BB-6B56A89883C7}"/>
          </ac:spMkLst>
        </pc:spChg>
      </pc:sldChg>
      <pc:sldChg chg="modSp mod">
        <pc:chgData name="Sasha Taylor" userId="55bb6a7b-70c4-493a-93ea-3d076e60f453" providerId="ADAL" clId="{4E1B5B15-7AC6-4D4F-B0BF-86FA18B940B4}" dt="2021-09-20T12:30:47.702" v="157" actId="20577"/>
        <pc:sldMkLst>
          <pc:docMk/>
          <pc:sldMk cId="1508857672" sldId="340"/>
        </pc:sldMkLst>
        <pc:spChg chg="mod">
          <ac:chgData name="Sasha Taylor" userId="55bb6a7b-70c4-493a-93ea-3d076e60f453" providerId="ADAL" clId="{4E1B5B15-7AC6-4D4F-B0BF-86FA18B940B4}" dt="2021-09-20T12:30:42.388" v="156" actId="20577"/>
          <ac:spMkLst>
            <pc:docMk/>
            <pc:sldMk cId="1508857672" sldId="340"/>
            <ac:spMk id="2" creationId="{164031E5-3BB7-4471-A8D4-50C70068386D}"/>
          </ac:spMkLst>
        </pc:spChg>
        <pc:spChg chg="mod">
          <ac:chgData name="Sasha Taylor" userId="55bb6a7b-70c4-493a-93ea-3d076e60f453" providerId="ADAL" clId="{4E1B5B15-7AC6-4D4F-B0BF-86FA18B940B4}" dt="2021-09-20T12:30:47.702" v="157" actId="20577"/>
          <ac:spMkLst>
            <pc:docMk/>
            <pc:sldMk cId="1508857672" sldId="340"/>
            <ac:spMk id="3" creationId="{DFBD9B38-860C-418E-8532-17C1B955DDC2}"/>
          </ac:spMkLst>
        </pc:spChg>
      </pc:sldChg>
      <pc:sldChg chg="modSp mod">
        <pc:chgData name="Sasha Taylor" userId="55bb6a7b-70c4-493a-93ea-3d076e60f453" providerId="ADAL" clId="{4E1B5B15-7AC6-4D4F-B0BF-86FA18B940B4}" dt="2021-09-20T12:32:30.610" v="306" actId="20577"/>
        <pc:sldMkLst>
          <pc:docMk/>
          <pc:sldMk cId="957038299" sldId="342"/>
        </pc:sldMkLst>
        <pc:spChg chg="mod">
          <ac:chgData name="Sasha Taylor" userId="55bb6a7b-70c4-493a-93ea-3d076e60f453" providerId="ADAL" clId="{4E1B5B15-7AC6-4D4F-B0BF-86FA18B940B4}" dt="2021-09-20T12:32:30.610" v="306" actId="20577"/>
          <ac:spMkLst>
            <pc:docMk/>
            <pc:sldMk cId="957038299" sldId="342"/>
            <ac:spMk id="3" creationId="{0DA57CCE-0C41-4C62-917A-FB588FE330D7}"/>
          </ac:spMkLst>
        </pc:spChg>
      </pc:sldChg>
      <pc:sldChg chg="del">
        <pc:chgData name="Sasha Taylor" userId="55bb6a7b-70c4-493a-93ea-3d076e60f453" providerId="ADAL" clId="{4E1B5B15-7AC6-4D4F-B0BF-86FA18B940B4}" dt="2021-09-20T12:28:00.577" v="72" actId="2696"/>
        <pc:sldMkLst>
          <pc:docMk/>
          <pc:sldMk cId="3444253071" sldId="34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71DCE-0430-4B77-AD78-1659A53F1E97}" type="datetimeFigureOut">
              <a:rPr lang="en-GB" smtClean="0"/>
              <a:t>20/09/2021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D9D9C-1482-40B8-A049-F0433C3784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019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Minimum wage</a:t>
            </a:r>
          </a:p>
          <a:p>
            <a:r>
              <a:rPr lang="en-GB" dirty="0"/>
              <a:t>Care worker 19,000</a:t>
            </a:r>
          </a:p>
          <a:p>
            <a:r>
              <a:rPr lang="en-GB" dirty="0"/>
              <a:t>Senior Administrator £25,000</a:t>
            </a:r>
          </a:p>
          <a:p>
            <a:r>
              <a:rPr lang="en-GB" dirty="0"/>
              <a:t>Nurse/Midwife £35,000</a:t>
            </a:r>
          </a:p>
          <a:p>
            <a:r>
              <a:rPr lang="en-GB" dirty="0"/>
              <a:t>£58,000 equates to just over £30 per hour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9D9D9C-1482-40B8-A049-F0433C37847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45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responsibility belongs with parents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9D9D9C-1482-40B8-A049-F0433C37847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018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Genuine illness always approved. Sniffle then send to school.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9D9D9C-1482-40B8-A049-F0433C378474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876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100% and 96+%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9D9D9C-1482-40B8-A049-F0433C378474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124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0A2C91-1911-4A16-859A-BBA62E18373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1FD0386-7E5A-4853-B716-446B55FA08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631A3CB-2C5A-4F7A-823A-D25F4FA672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CBB337-28FB-4CFF-834B-C987E9841E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6657779"/>
      </p:ext>
    </p:extLst>
  </p:cSld>
  <p:clrMapOvr>
    <a:masterClrMapping/>
  </p:clrMapOvr>
  <p:transition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0085FF-36D3-47BC-97C1-35B702652F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B9E3FA-4206-4CEC-9E10-884418E9B2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D9A984-DCB5-4DC1-91BB-E9BC736E8B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3A471-93DB-4900-A1D4-0E2D18C4CE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089504"/>
      </p:ext>
    </p:extLst>
  </p:cSld>
  <p:clrMapOvr>
    <a:masterClrMapping/>
  </p:clrMapOvr>
  <p:transition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C3C695-725D-4F00-BE52-EA0ED8EF20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48AE9D-ACD6-4468-BEAA-FE74812A48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B5A74C-8444-4BEF-8F8C-102CD7DF6C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13D7B-6D34-4F19-AA10-975DDA24E0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7336229"/>
      </p:ext>
    </p:extLst>
  </p:cSld>
  <p:clrMapOvr>
    <a:masterClrMapping/>
  </p:clrMapOvr>
  <p:transition advTm="10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0B4197-256A-43F3-8A15-9BD6ED8ECE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4C80CF-2EBB-4D01-A157-751041E5AE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202F5B7-9714-4A6C-AA74-DD7D883B9C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46371-7547-4A48-BFF3-5BB90FDBD0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036451"/>
      </p:ext>
    </p:extLst>
  </p:cSld>
  <p:clrMapOvr>
    <a:masterClrMapping/>
  </p:clrMapOvr>
  <p:transition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E2934C-463C-49FC-A058-C8BCAE3FA3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A99355-45F8-410A-8F19-14FFC862B7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12BA72-8F29-45B6-BFE1-FBBFBD2E6B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8A4D1-E2DB-4162-B8B8-2CFD5D6082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652831"/>
      </p:ext>
    </p:extLst>
  </p:cSld>
  <p:clrMapOvr>
    <a:masterClrMapping/>
  </p:clrMapOvr>
  <p:transition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2BB8DF-86D2-4CC2-93BC-B511E3E713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EB2F14-6B48-476E-9532-0CF0B825C3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1B885C-A33E-4245-A429-CF7982D898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A39FD-0DBA-482F-A5E6-49DF78C44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4735316"/>
      </p:ext>
    </p:extLst>
  </p:cSld>
  <p:clrMapOvr>
    <a:masterClrMapping/>
  </p:clrMapOvr>
  <p:transition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94F8E9-22A6-4EDA-B898-7EAC3F0466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A69C67-650F-4CC6-8317-9133B0BEA2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8F2532-35E8-40AA-B664-DF2D3695B6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6D720-CF5F-43FA-B70D-BA91B2F9D5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3491831"/>
      </p:ext>
    </p:extLst>
  </p:cSld>
  <p:clrMapOvr>
    <a:masterClrMapping/>
  </p:clrMapOvr>
  <p:transition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27640C7-6D6A-42DB-9197-A42E9926B9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F174AED-13D5-4271-AC87-A0B7FCEA06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998154D-ABDC-4A03-BDA8-5FD39D49E5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86AC2-0403-4F7B-8DA6-77D0A25F58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344922"/>
      </p:ext>
    </p:extLst>
  </p:cSld>
  <p:clrMapOvr>
    <a:masterClrMapping/>
  </p:clrMapOvr>
  <p:transition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C531456-BE29-469A-99CA-F7BE708011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C75C65-F0B4-4438-ABDD-137CDAA31B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F90ADFF-B177-47CB-B6D5-EBE9977878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F4ACD-8F92-4AE5-974F-83277C4293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51932728"/>
      </p:ext>
    </p:extLst>
  </p:cSld>
  <p:clrMapOvr>
    <a:masterClrMapping/>
  </p:clrMapOvr>
  <p:transition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3260B7E-FAB7-4B86-8EC7-296B43DD4F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ADF3F51-8AB4-46F0-8A5B-4688250C1F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B3536E3-477D-495F-B4F5-C04FC11ADF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DB6DE-5223-45D7-9449-7C16BA763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556604"/>
      </p:ext>
    </p:extLst>
  </p:cSld>
  <p:clrMapOvr>
    <a:masterClrMapping/>
  </p:clrMapOvr>
  <p:transition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BF9984-1C50-43FF-A101-A7CB25F2D1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4FE903-9773-461D-B959-2FB689C237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AC65F1-65B1-4836-B691-97D98AFC06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4CC49-BE78-44A9-AEC1-9B8E1F0AEF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5172567"/>
      </p:ext>
    </p:extLst>
  </p:cSld>
  <p:clrMapOvr>
    <a:masterClrMapping/>
  </p:clrMapOvr>
  <p:transition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ADCD8E-5A10-46BE-A6C7-CA8B38BAD8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3AD3B1-5A7A-4301-A27C-5FB22AAEAE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17A257-57E0-4A9D-ACBA-2825635A58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52917-5485-48FF-9BCE-527100697B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6934259"/>
      </p:ext>
    </p:extLst>
  </p:cSld>
  <p:clrMapOvr>
    <a:masterClrMapping/>
  </p:clrMapOvr>
  <p:transition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36FB2254-C808-442B-A7A8-B573EAFFE9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155C4226-BFB8-4AB4-803B-CE53AE3CC8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20836" name="Rectangle 4">
            <a:extLst>
              <a:ext uri="{FF2B5EF4-FFF2-40B4-BE49-F238E27FC236}">
                <a16:creationId xmlns:a16="http://schemas.microsoft.com/office/drawing/2014/main" id="{199FEA1A-47B5-48C8-B94F-C8A557E1066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20837" name="Rectangle 5">
            <a:extLst>
              <a:ext uri="{FF2B5EF4-FFF2-40B4-BE49-F238E27FC236}">
                <a16:creationId xmlns:a16="http://schemas.microsoft.com/office/drawing/2014/main" id="{3F3A2047-8062-4849-A542-A1DE5B885A8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20838" name="Rectangle 6">
            <a:extLst>
              <a:ext uri="{FF2B5EF4-FFF2-40B4-BE49-F238E27FC236}">
                <a16:creationId xmlns:a16="http://schemas.microsoft.com/office/drawing/2014/main" id="{0197BFB6-C9F1-46AF-9243-9B078A9DB12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532CF25-9A92-4236-A754-0A557BA12A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6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</p:sldLayoutIdLst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/>
      <p:bldP spid="120835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2083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2083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2083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2083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08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208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enquiry@springfieldacademy.org.uk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school-girl-126098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61B7B15-585D-494D-A143-EFF62BC0CA2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5650" y="549275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dirty="0">
                <a:solidFill>
                  <a:srgbClr val="000000"/>
                </a:solidFill>
              </a:rPr>
              <a:t>Raise Your </a:t>
            </a:r>
            <a:r>
              <a:rPr lang="en-GB" altLang="en-US">
                <a:solidFill>
                  <a:srgbClr val="000000"/>
                </a:solidFill>
              </a:rPr>
              <a:t>Child’s </a:t>
            </a:r>
            <a:r>
              <a:rPr lang="en-GB" altLang="en-US" dirty="0">
                <a:solidFill>
                  <a:srgbClr val="000000"/>
                </a:solidFill>
              </a:rPr>
              <a:t>Attendance</a:t>
            </a:r>
            <a:br>
              <a:rPr lang="en-GB" altLang="en-US" dirty="0">
                <a:solidFill>
                  <a:srgbClr val="000000"/>
                </a:solidFill>
              </a:rPr>
            </a:br>
            <a:r>
              <a:rPr lang="en-GB" altLang="en-US" dirty="0">
                <a:solidFill>
                  <a:srgbClr val="000000"/>
                </a:solidFill>
              </a:rPr>
              <a:t>-Raise their Chances!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C12C3F1-718B-4449-B07F-DCD5D3804E3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47813" y="2565400"/>
            <a:ext cx="6400800" cy="1223963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dirty="0"/>
              <a:t>What does </a:t>
            </a:r>
            <a:r>
              <a:rPr lang="en-GB" altLang="en-US" b="1" dirty="0">
                <a:solidFill>
                  <a:srgbClr val="00FF00"/>
                </a:solidFill>
              </a:rPr>
              <a:t>“</a:t>
            </a:r>
            <a:r>
              <a:rPr lang="en-GB" altLang="en-US" b="1" i="1" dirty="0">
                <a:solidFill>
                  <a:srgbClr val="00FF00"/>
                </a:solidFill>
              </a:rPr>
              <a:t>Good attendance</a:t>
            </a:r>
            <a:r>
              <a:rPr lang="en-GB" altLang="en-US" b="1" dirty="0">
                <a:solidFill>
                  <a:srgbClr val="00FF00"/>
                </a:solidFill>
              </a:rPr>
              <a:t>”</a:t>
            </a:r>
            <a:r>
              <a:rPr lang="en-GB" altLang="en-US" dirty="0"/>
              <a:t> mean?</a:t>
            </a:r>
          </a:p>
        </p:txBody>
      </p:sp>
      <p:pic>
        <p:nvPicPr>
          <p:cNvPr id="3076" name="Picture 5">
            <a:extLst>
              <a:ext uri="{FF2B5EF4-FFF2-40B4-BE49-F238E27FC236}">
                <a16:creationId xmlns:a16="http://schemas.microsoft.com/office/drawing/2014/main" id="{C0793547-E9C7-48E2-ADFC-FF3FD14272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027"/>
          <a:stretch>
            <a:fillRect/>
          </a:stretch>
        </p:blipFill>
        <p:spPr bwMode="auto">
          <a:xfrm>
            <a:off x="3132138" y="3789363"/>
            <a:ext cx="3025775" cy="27225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picture containing website&#10;&#10;Description automatically generated">
            <a:extLst>
              <a:ext uri="{FF2B5EF4-FFF2-40B4-BE49-F238E27FC236}">
                <a16:creationId xmlns:a16="http://schemas.microsoft.com/office/drawing/2014/main" id="{DA2212E1-BFBB-4841-950B-E93045E43C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2" y="22907"/>
            <a:ext cx="1052736" cy="1052736"/>
          </a:xfrm>
          <a:prstGeom prst="rect">
            <a:avLst/>
          </a:prstGeom>
        </p:spPr>
      </p:pic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1EBC42A3-A548-4F70-ABDF-6E6004F72B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617" y="50053"/>
            <a:ext cx="1460016" cy="811120"/>
          </a:xfrm>
          <a:prstGeom prst="rect">
            <a:avLst/>
          </a:prstGeom>
        </p:spPr>
      </p:pic>
    </p:spTree>
  </p:cSld>
  <p:clrMapOvr>
    <a:masterClrMapping/>
  </p:clrMapOvr>
  <p:transition advTm="10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30DFC4EB-F1E0-40D8-A23A-F425832211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sz="4000" dirty="0">
                <a:solidFill>
                  <a:srgbClr val="000000"/>
                </a:solidFill>
              </a:rPr>
              <a:t>So</a:t>
            </a:r>
            <a:r>
              <a:rPr lang="en-GB" altLang="en-US" sz="4000" dirty="0"/>
              <a:t> </a:t>
            </a:r>
            <a:r>
              <a:rPr lang="en-GB" altLang="en-US" sz="4000" b="1" dirty="0">
                <a:solidFill>
                  <a:srgbClr val="00FF00"/>
                </a:solidFill>
              </a:rPr>
              <a:t>90%</a:t>
            </a:r>
            <a:r>
              <a:rPr lang="en-GB" altLang="en-US" sz="4000" dirty="0"/>
              <a:t> </a:t>
            </a:r>
            <a:r>
              <a:rPr lang="en-GB" altLang="en-US" sz="4000" dirty="0">
                <a:solidFill>
                  <a:srgbClr val="000000"/>
                </a:solidFill>
              </a:rPr>
              <a:t>is</a:t>
            </a:r>
            <a:r>
              <a:rPr lang="en-GB" altLang="en-US" sz="4000" dirty="0"/>
              <a:t> </a:t>
            </a:r>
            <a:r>
              <a:rPr lang="en-GB" altLang="en-US" sz="4000" b="1" dirty="0">
                <a:solidFill>
                  <a:srgbClr val="FF3300"/>
                </a:solidFill>
              </a:rPr>
              <a:t>not</a:t>
            </a:r>
            <a:r>
              <a:rPr lang="en-GB" altLang="en-US" sz="4000" dirty="0"/>
              <a:t> </a:t>
            </a:r>
            <a:r>
              <a:rPr lang="en-GB" altLang="en-US" sz="4000" dirty="0">
                <a:solidFill>
                  <a:srgbClr val="000000"/>
                </a:solidFill>
              </a:rPr>
              <a:t>as good as it first seemed.</a:t>
            </a:r>
            <a:br>
              <a:rPr lang="en-GB" altLang="en-US" sz="4000" dirty="0"/>
            </a:br>
            <a:endParaRPr lang="en-GB" altLang="en-US" sz="4000" dirty="0"/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D94D1B2F-0750-444D-AEC7-7BF1AF7B1C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4000" dirty="0"/>
              <a:t>Ask yourself: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4000" dirty="0"/>
              <a:t>What can </a:t>
            </a:r>
            <a:r>
              <a:rPr lang="en-GB" altLang="en-US" sz="4000" b="1" dirty="0">
                <a:solidFill>
                  <a:srgbClr val="00FF00"/>
                </a:solidFill>
              </a:rPr>
              <a:t>I</a:t>
            </a:r>
            <a:r>
              <a:rPr lang="en-GB" altLang="en-US" sz="4000" dirty="0"/>
              <a:t> do as a parent to increase my child's attendance?</a:t>
            </a:r>
          </a:p>
        </p:txBody>
      </p:sp>
      <p:pic>
        <p:nvPicPr>
          <p:cNvPr id="12292" name="Picture 4">
            <a:extLst>
              <a:ext uri="{FF2B5EF4-FFF2-40B4-BE49-F238E27FC236}">
                <a16:creationId xmlns:a16="http://schemas.microsoft.com/office/drawing/2014/main" id="{F5F5DDA5-CFFC-477F-96D2-660D3F7F2A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038600"/>
            <a:ext cx="1108075" cy="268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0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01EB2-C611-4A4B-8EEF-1689E0AD6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sz="4400" b="1" dirty="0">
                <a:solidFill>
                  <a:srgbClr val="000000"/>
                </a:solidFill>
              </a:rPr>
            </a:br>
            <a:r>
              <a:rPr lang="en-GB" sz="4400" b="1" dirty="0">
                <a:solidFill>
                  <a:srgbClr val="000000"/>
                </a:solidFill>
              </a:rPr>
              <a:t>What is the expected minimum attendance percentage set out by the Government?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2AB30-5D3A-4613-9A58-BB9115C09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GB" sz="4400" dirty="0"/>
              <a:t>The answer is: 95%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GB" sz="16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GB" sz="3200" dirty="0"/>
              <a:t>This is the minimum expectation that the Government have for all children to attend school.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617825"/>
      </p:ext>
    </p:extLst>
  </p:cSld>
  <p:clrMapOvr>
    <a:masterClrMapping/>
  </p:clrMapOvr>
  <p:transition advTm="10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EA8C5-AAD8-4015-AB38-A293A2DB2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sz="4400" b="1" dirty="0">
                <a:solidFill>
                  <a:srgbClr val="000000"/>
                </a:solidFill>
              </a:rPr>
            </a:br>
            <a:r>
              <a:rPr lang="en-GB" sz="4400" b="1" dirty="0">
                <a:solidFill>
                  <a:srgbClr val="000000"/>
                </a:solidFill>
              </a:rPr>
              <a:t>What absence percentage is considered as ‘persistent absenteeism’ by the Government?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6C97B-7AE8-415A-A4E2-D9E41F67E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GB" sz="3600" dirty="0"/>
              <a:t>The answer is: &gt;10%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GB" sz="14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GB" sz="3200" dirty="0"/>
              <a:t>Any absence above 10% is classified as ‘persistent absenteeism’.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495031"/>
      </p:ext>
    </p:extLst>
  </p:cSld>
  <p:clrMapOvr>
    <a:masterClrMapping/>
  </p:clrMapOvr>
  <p:transition advTm="10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80C81-40BD-44BA-BF03-8DFB9BF7E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0000"/>
                </a:solidFill>
              </a:rPr>
              <a:t>Who can authorise a child’s absence?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0CF0B-4350-466E-92C1-2801C5502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GB" sz="2800" dirty="0"/>
              <a:t>The answer is: The Head Teacher (who may delegate this authority to another member of staff)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GB" sz="28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GB" sz="2800" dirty="0"/>
              <a:t>Other people may give information to the Head Teacher to inform his/her decision but this is not the same as giving authorisation for the absence.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6520345"/>
      </p:ext>
    </p:extLst>
  </p:cSld>
  <p:clrMapOvr>
    <a:masterClrMapping/>
  </p:clrMapOvr>
  <p:transition advTm="10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D7E01-A106-407E-A516-CD7412E89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0000"/>
                </a:solidFill>
              </a:rPr>
              <a:t>For what reason(s) are children allowed a day off school?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78372-1CE6-4BC9-88C4-5CC4BDFB7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GB" sz="4000" dirty="0"/>
              <a:t>None!</a:t>
            </a:r>
            <a:endParaRPr lang="en-GB" sz="32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GB" sz="3200" dirty="0"/>
              <a:t>Students can attend emergency medical and dental appointments, </a:t>
            </a:r>
            <a:r>
              <a:rPr lang="en-GB" sz="3200" i="1" dirty="0"/>
              <a:t>but</a:t>
            </a:r>
            <a:r>
              <a:rPr lang="en-GB" sz="3200" dirty="0"/>
              <a:t> it is important that they attend school before/after these appointments, where possible. Time may be given in exceptional circumstances at the discretion of the Head teacher. This is extremely unusual.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214247"/>
      </p:ext>
    </p:extLst>
  </p:cSld>
  <p:clrMapOvr>
    <a:masterClrMapping/>
  </p:clrMapOvr>
  <p:transition advTm="10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11198-55B9-4A0F-8BDC-EF2F1EE3C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sz="4400" b="1" dirty="0">
                <a:solidFill>
                  <a:srgbClr val="000000"/>
                </a:solidFill>
              </a:rPr>
            </a:br>
            <a:r>
              <a:rPr lang="en-GB" sz="4400" b="1" dirty="0">
                <a:solidFill>
                  <a:srgbClr val="000000"/>
                </a:solidFill>
              </a:rPr>
              <a:t>If </a:t>
            </a:r>
            <a:r>
              <a:rPr lang="en-GB" b="1" dirty="0">
                <a:solidFill>
                  <a:srgbClr val="000000"/>
                </a:solidFill>
              </a:rPr>
              <a:t>a child</a:t>
            </a:r>
            <a:r>
              <a:rPr lang="en-GB" sz="4400" b="1" dirty="0">
                <a:solidFill>
                  <a:srgbClr val="000000"/>
                </a:solidFill>
              </a:rPr>
              <a:t> has 90% attendance at the end of the school year, how much time has he missed?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B9201-F045-40F4-B621-BEFAB0F0F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GB" sz="3600" dirty="0"/>
              <a:t>4 weeks - this is a lot when you realise that the student school year is only 38 weeks long!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GB" sz="32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GB" sz="3200" dirty="0"/>
              <a:t>If attendance at 90% for the time at primary school, </a:t>
            </a:r>
            <a:r>
              <a:rPr lang="en-GB" dirty="0"/>
              <a:t>a child</a:t>
            </a:r>
            <a:r>
              <a:rPr lang="en-GB" sz="3200" dirty="0"/>
              <a:t> will have missed over half a year of school – </a:t>
            </a:r>
            <a:r>
              <a:rPr lang="en-GB" dirty="0"/>
              <a:t>32</a:t>
            </a:r>
            <a:r>
              <a:rPr lang="en-GB" sz="3200" dirty="0"/>
              <a:t> weeks!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754277"/>
      </p:ext>
    </p:extLst>
  </p:cSld>
  <p:clrMapOvr>
    <a:masterClrMapping/>
  </p:clrMapOvr>
  <p:transition advTm="10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031E5-3BB7-4471-A8D4-50C700683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If </a:t>
            </a:r>
            <a:r>
              <a:rPr lang="en-GB" sz="3600" b="1" dirty="0">
                <a:solidFill>
                  <a:srgbClr val="000000"/>
                </a:solidFill>
                <a:latin typeface="Tahoma"/>
              </a:rPr>
              <a:t>a child</a:t>
            </a: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j-ea"/>
                <a:cs typeface="+mj-cs"/>
              </a:rPr>
              <a:t> has 90% attendance throughout secondary school, how much could this detrimentally affect each of his GCSE grades?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D9B38-860C-418E-8532-17C1B955D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1 full GCSE grade.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Remember, research suggests that ½ day missed each week during secondary school equates to a full grade in each subject</a:t>
            </a:r>
          </a:p>
        </p:txBody>
      </p:sp>
    </p:spTree>
    <p:extLst>
      <p:ext uri="{BB962C8B-B14F-4D97-AF65-F5344CB8AC3E}">
        <p14:creationId xmlns:p14="http://schemas.microsoft.com/office/powerpoint/2010/main" val="1508857672"/>
      </p:ext>
    </p:extLst>
  </p:cSld>
  <p:clrMapOvr>
    <a:masterClrMapping/>
  </p:clrMapOvr>
  <p:transition advTm="10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B950A-AD8C-4679-AACB-186168F41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>
                <a:solidFill>
                  <a:srgbClr val="000000"/>
                </a:solidFill>
                <a:latin typeface="+mn-lt"/>
              </a:rPr>
              <a:t>Who can help to improve a child’s attendance?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749B6-41D7-44B0-B2E8-E067F5ED5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GB" sz="3200" dirty="0"/>
              <a:t>The pupil’s family</a:t>
            </a:r>
          </a:p>
          <a:p>
            <a:pPr marL="0" indent="0" eaLnBrk="1" hangingPunct="1">
              <a:buNone/>
              <a:defRPr/>
            </a:pPr>
            <a:r>
              <a:rPr lang="en-GB" sz="3200" dirty="0"/>
              <a:t>Teaching staff</a:t>
            </a:r>
          </a:p>
          <a:p>
            <a:pPr marL="0" indent="0" eaLnBrk="1" hangingPunct="1">
              <a:buNone/>
              <a:defRPr/>
            </a:pPr>
            <a:r>
              <a:rPr lang="en-GB" sz="3200" dirty="0"/>
              <a:t>Admin staff</a:t>
            </a:r>
          </a:p>
          <a:p>
            <a:pPr marL="0" indent="0" eaLnBrk="1" hangingPunct="1">
              <a:buNone/>
              <a:defRPr/>
            </a:pPr>
            <a:r>
              <a:rPr lang="en-GB" sz="3200" dirty="0"/>
              <a:t>Pastoral Managers</a:t>
            </a:r>
          </a:p>
          <a:p>
            <a:pPr marL="0" indent="0" eaLnBrk="1" hangingPunct="1">
              <a:buNone/>
              <a:defRPr/>
            </a:pPr>
            <a:r>
              <a:rPr lang="en-GB" sz="3200" dirty="0"/>
              <a:t>School Leaders</a:t>
            </a:r>
          </a:p>
          <a:p>
            <a:pPr marL="0" indent="0" eaLnBrk="1" hangingPunct="1">
              <a:buNone/>
              <a:defRPr/>
            </a:pPr>
            <a:r>
              <a:rPr lang="en-GB" sz="3200" dirty="0"/>
              <a:t>The Head of School</a:t>
            </a:r>
          </a:p>
          <a:p>
            <a:pPr marL="0" indent="0" eaLnBrk="1" hangingPunct="1">
              <a:buNone/>
              <a:defRPr/>
            </a:pPr>
            <a:r>
              <a:rPr lang="en-GB" sz="3200" dirty="0"/>
              <a:t>Outside Agencies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623742"/>
      </p:ext>
    </p:extLst>
  </p:cSld>
  <p:clrMapOvr>
    <a:masterClrMapping/>
  </p:clrMapOvr>
  <p:transition advTm="10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94AD6-5B86-4D85-9F01-26668F833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>
                <a:solidFill>
                  <a:srgbClr val="000000"/>
                </a:solidFill>
                <a:latin typeface="+mn-lt"/>
              </a:rPr>
              <a:t>Who can help to improve a child’s attendance?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57CCE-0C41-4C62-917A-FB588FE33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48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9999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lang="en-GB" sz="2800" dirty="0"/>
              <a:t>At this age if a child is absent it is rarely their fault.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As Springfield staff, we all have a responsibility to monitor and encourage student attendance, whilst engaging students and families in working with us to ensure that </a:t>
            </a:r>
            <a:r>
              <a:rPr lang="en-GB" sz="2800" dirty="0">
                <a:solidFill>
                  <a:srgbClr val="FFFFFF"/>
                </a:solidFill>
                <a:latin typeface="Tahoma"/>
              </a:rPr>
              <a:t>all children are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able to attend school and maintain their education wherever possible. </a:t>
            </a:r>
          </a:p>
          <a:p>
            <a:pPr marL="0" indent="0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957038299"/>
      </p:ext>
    </p:extLst>
  </p:cSld>
  <p:clrMapOvr>
    <a:masterClrMapping/>
  </p:clrMapOvr>
  <p:transition advTm="10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4A9B64A-B8E0-4774-BABF-E9BD5A64A4C1}"/>
              </a:ext>
            </a:extLst>
          </p:cNvPr>
          <p:cNvSpPr/>
          <p:nvPr/>
        </p:nvSpPr>
        <p:spPr>
          <a:xfrm>
            <a:off x="820738" y="2044700"/>
            <a:ext cx="7886700" cy="29543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dirty="0"/>
              <a:t> </a:t>
            </a:r>
            <a:endParaRPr lang="en-GB" sz="2400" dirty="0"/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r>
              <a:rPr lang="en-US" sz="3000" b="1" dirty="0">
                <a:solidFill>
                  <a:srgbClr val="000000"/>
                </a:solidFill>
              </a:rPr>
              <a:t>A high percentage of school absence is:</a:t>
            </a:r>
          </a:p>
          <a:p>
            <a:pPr eaLnBrk="1" hangingPunct="1">
              <a:lnSpc>
                <a:spcPct val="80000"/>
              </a:lnSpc>
              <a:buFont typeface="Georgia" pitchFamily="18" charset="0"/>
              <a:buNone/>
              <a:defRPr/>
            </a:pPr>
            <a:endParaRPr lang="en-US" sz="3000" dirty="0">
              <a:solidFill>
                <a:schemeClr val="tx2">
                  <a:lumMod val="75000"/>
                </a:schemeClr>
              </a:solidFill>
            </a:endParaRPr>
          </a:p>
          <a:p>
            <a:pPr marL="428625" indent="-428625" eaLnBrk="1" hangingPunct="1">
              <a:lnSpc>
                <a:spcPct val="80000"/>
              </a:lnSpc>
              <a:buClr>
                <a:schemeClr val="tx2">
                  <a:lumMod val="75000"/>
                </a:schemeClr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3000" dirty="0"/>
              <a:t>A sign that a child/family need support</a:t>
            </a:r>
            <a:endParaRPr lang="en-US" sz="2400" dirty="0"/>
          </a:p>
          <a:p>
            <a:pPr marL="428625" indent="-428625" eaLnBrk="1" hangingPunct="1">
              <a:lnSpc>
                <a:spcPct val="80000"/>
              </a:lnSpc>
              <a:buClr>
                <a:schemeClr val="tx2">
                  <a:lumMod val="75000"/>
                </a:schemeClr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3000" dirty="0"/>
              <a:t>Often the cause of academic failure </a:t>
            </a:r>
          </a:p>
          <a:p>
            <a:pPr marL="428625" indent="-428625" eaLnBrk="1" hangingPunct="1">
              <a:lnSpc>
                <a:spcPct val="80000"/>
              </a:lnSpc>
              <a:buClr>
                <a:schemeClr val="tx2">
                  <a:lumMod val="75000"/>
                </a:schemeClr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lang="en-US" sz="3000" dirty="0"/>
              <a:t>A red flag for student disengagement </a:t>
            </a:r>
          </a:p>
          <a:p>
            <a:pPr eaLnBrk="1" hangingPunct="1">
              <a:defRPr/>
            </a:pPr>
            <a:endParaRPr lang="en-GB" sz="2400" dirty="0"/>
          </a:p>
          <a:p>
            <a:pPr eaLnBrk="1" hangingPunct="1">
              <a:defRPr/>
            </a:pPr>
            <a:endParaRPr lang="en-GB" dirty="0"/>
          </a:p>
        </p:txBody>
      </p:sp>
      <p:sp>
        <p:nvSpPr>
          <p:cNvPr id="29699" name="Title 1">
            <a:extLst>
              <a:ext uri="{FF2B5EF4-FFF2-40B4-BE49-F238E27FC236}">
                <a16:creationId xmlns:a16="http://schemas.microsoft.com/office/drawing/2014/main" id="{07941C51-31E6-4E96-92F3-F12B91500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1235075"/>
            <a:ext cx="78867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3600" b="1" dirty="0">
                <a:solidFill>
                  <a:srgbClr val="000000"/>
                </a:solidFill>
                <a:ea typeface="MS PGothic" panose="020B0600070205080204" pitchFamily="34" charset="-128"/>
              </a:rPr>
              <a:t>Why Focus on Attendance?</a:t>
            </a:r>
            <a:br>
              <a:rPr lang="en-US" altLang="en-US" sz="3300" dirty="0">
                <a:solidFill>
                  <a:srgbClr val="000000"/>
                </a:solidFill>
                <a:ea typeface="MS PGothic" panose="020B0600070205080204" pitchFamily="34" charset="-128"/>
              </a:rPr>
            </a:br>
            <a:endParaRPr lang="en-GB" altLang="en-US" sz="33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3">
            <a:extLst>
              <a:ext uri="{FF2B5EF4-FFF2-40B4-BE49-F238E27FC236}">
                <a16:creationId xmlns:a16="http://schemas.microsoft.com/office/drawing/2014/main" id="{1A7E651D-0172-46C9-8101-19BBBC2CA2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89902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3600"/>
              <a:t>Do you know what your child's attendance is?</a:t>
            </a:r>
          </a:p>
          <a:p>
            <a:pPr eaLnBrk="1" hangingPunct="1">
              <a:defRPr/>
            </a:pPr>
            <a:endParaRPr lang="en-GB" altLang="en-US" sz="3600"/>
          </a:p>
          <a:p>
            <a:pPr eaLnBrk="1" hangingPunct="1">
              <a:defRPr/>
            </a:pPr>
            <a:r>
              <a:rPr lang="en-GB" altLang="en-US" sz="3600"/>
              <a:t>Do you know what it means?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altLang="en-US" sz="360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8800">
                <a:solidFill>
                  <a:srgbClr val="00FF00"/>
                </a:solidFill>
              </a:rPr>
              <a:t>?</a:t>
            </a:r>
          </a:p>
        </p:txBody>
      </p:sp>
    </p:spTree>
  </p:cSld>
  <p:clrMapOvr>
    <a:masterClrMapping/>
  </p:clrMapOvr>
  <p:transition advTm="10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DA7151B-DB65-4579-94D7-5E56E45C6F84}"/>
              </a:ext>
            </a:extLst>
          </p:cNvPr>
          <p:cNvSpPr/>
          <p:nvPr/>
        </p:nvSpPr>
        <p:spPr>
          <a:xfrm>
            <a:off x="812800" y="1873250"/>
            <a:ext cx="7886700" cy="31400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dirty="0"/>
              <a:t> </a:t>
            </a:r>
            <a:endParaRPr lang="en-US" altLang="en-US" sz="3000" dirty="0">
              <a:ea typeface="ＭＳ Ｐゴシック" panose="020B0600070205080204" pitchFamily="34" charset="-128"/>
            </a:endParaRPr>
          </a:p>
          <a:p>
            <a:pPr marL="428625" indent="-428625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3000" dirty="0">
                <a:ea typeface="ＭＳ Ｐゴシック" panose="020B0600070205080204" pitchFamily="34" charset="-128"/>
              </a:rPr>
              <a:t>Illness</a:t>
            </a:r>
          </a:p>
          <a:p>
            <a:pPr marL="428625" indent="-428625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3000" dirty="0">
                <a:ea typeface="ＭＳ Ｐゴシック" panose="020B0600070205080204" pitchFamily="34" charset="-128"/>
              </a:rPr>
              <a:t>Lack of parental support</a:t>
            </a:r>
          </a:p>
          <a:p>
            <a:pPr marL="428625" indent="-428625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3000" dirty="0">
                <a:ea typeface="ＭＳ Ｐゴシック" panose="020B0600070205080204" pitchFamily="34" charset="-128"/>
              </a:rPr>
              <a:t>Friendship issues</a:t>
            </a:r>
          </a:p>
          <a:p>
            <a:pPr marL="428625" indent="-428625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3000" dirty="0">
                <a:ea typeface="ＭＳ Ｐゴシック" panose="020B0600070205080204" pitchFamily="34" charset="-128"/>
              </a:rPr>
              <a:t>Term time holidays</a:t>
            </a:r>
          </a:p>
          <a:p>
            <a:pPr marL="428625" indent="-428625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3000" dirty="0">
                <a:ea typeface="ＭＳ Ｐゴシック" panose="020B0600070205080204" pitchFamily="34" charset="-128"/>
              </a:rPr>
              <a:t>Extended religious celebrations</a:t>
            </a:r>
          </a:p>
          <a:p>
            <a:pPr lvl="1" eaLnBrk="1" hangingPunct="1">
              <a:defRPr/>
            </a:pPr>
            <a:r>
              <a:rPr lang="en-US" altLang="en-US" sz="3000" dirty="0">
                <a:ea typeface="ＭＳ Ｐゴシック" panose="020B0600070205080204" pitchFamily="34" charset="-128"/>
              </a:rPr>
              <a:t>	</a:t>
            </a:r>
            <a:endParaRPr lang="en-GB" sz="2400" dirty="0"/>
          </a:p>
          <a:p>
            <a:pPr eaLnBrk="1" hangingPunct="1">
              <a:defRPr/>
            </a:pPr>
            <a:endParaRPr lang="en-GB" dirty="0"/>
          </a:p>
        </p:txBody>
      </p:sp>
      <p:sp>
        <p:nvSpPr>
          <p:cNvPr id="30723" name="Title 1">
            <a:extLst>
              <a:ext uri="{FF2B5EF4-FFF2-40B4-BE49-F238E27FC236}">
                <a16:creationId xmlns:a16="http://schemas.microsoft.com/office/drawing/2014/main" id="{B67AE2F3-CF60-4B0E-AB8E-4FA69F317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620688"/>
            <a:ext cx="7886700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3300" b="1" dirty="0">
                <a:solidFill>
                  <a:srgbClr val="000000"/>
                </a:solidFill>
                <a:ea typeface="MS PGothic" panose="020B0600070205080204" pitchFamily="34" charset="-128"/>
              </a:rPr>
              <a:t>Why are students absent from school?</a:t>
            </a:r>
          </a:p>
          <a:p>
            <a:pPr eaLnBrk="1" hangingPunct="1">
              <a:lnSpc>
                <a:spcPct val="90000"/>
              </a:lnSpc>
            </a:pPr>
            <a:endParaRPr lang="en-US" altLang="en-US" sz="3300" b="1" dirty="0">
              <a:ea typeface="MS PGothic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700" b="1"/>
              <a:t>The main reasons:</a:t>
            </a:r>
            <a:endParaRPr lang="en-US" altLang="en-US" sz="2700" b="1" dirty="0"/>
          </a:p>
          <a:p>
            <a:pPr eaLnBrk="1" hangingPunct="1">
              <a:lnSpc>
                <a:spcPct val="90000"/>
              </a:lnSpc>
            </a:pPr>
            <a:endParaRPr lang="en-US" altLang="en-US" sz="2700" b="1" dirty="0"/>
          </a:p>
          <a:p>
            <a:pPr eaLnBrk="1" hangingPunct="1">
              <a:lnSpc>
                <a:spcPct val="90000"/>
              </a:lnSpc>
            </a:pPr>
            <a:endParaRPr lang="en-US" altLang="en-US" sz="2700" b="1" dirty="0"/>
          </a:p>
          <a:p>
            <a:pPr eaLnBrk="1" hangingPunct="1">
              <a:lnSpc>
                <a:spcPct val="90000"/>
              </a:lnSpc>
            </a:pPr>
            <a:endParaRPr lang="en-GB" altLang="en-US" sz="2700" b="1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1D3FF-223D-4099-84FB-6409B3368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Rewarding attendance at Springfield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99DC3-1C54-44BF-84FE-7AEA82182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856" y="1788353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Half term:</a:t>
            </a:r>
          </a:p>
          <a:p>
            <a:r>
              <a:rPr lang="en-GB" dirty="0"/>
              <a:t>Certificate</a:t>
            </a:r>
          </a:p>
          <a:p>
            <a:r>
              <a:rPr lang="en-GB" dirty="0"/>
              <a:t>1 hour in Peace room with treats</a:t>
            </a:r>
          </a:p>
          <a:p>
            <a:pPr marL="0" indent="0">
              <a:buNone/>
            </a:pPr>
            <a:r>
              <a:rPr lang="en-GB" dirty="0"/>
              <a:t>Full term:</a:t>
            </a:r>
          </a:p>
          <a:p>
            <a:r>
              <a:rPr lang="en-GB" dirty="0"/>
              <a:t>Certificate</a:t>
            </a:r>
          </a:p>
          <a:p>
            <a:r>
              <a:rPr lang="en-GB" dirty="0"/>
              <a:t>Pencil</a:t>
            </a:r>
          </a:p>
          <a:p>
            <a:r>
              <a:rPr lang="en-GB" dirty="0"/>
              <a:t>Badge</a:t>
            </a:r>
          </a:p>
          <a:p>
            <a:r>
              <a:rPr lang="en-GB" dirty="0"/>
              <a:t>Movie afternoon with treats</a:t>
            </a:r>
          </a:p>
        </p:txBody>
      </p:sp>
    </p:spTree>
    <p:extLst>
      <p:ext uri="{BB962C8B-B14F-4D97-AF65-F5344CB8AC3E}">
        <p14:creationId xmlns:p14="http://schemas.microsoft.com/office/powerpoint/2010/main" val="987323186"/>
      </p:ext>
    </p:extLst>
  </p:cSld>
  <p:clrMapOvr>
    <a:masterClrMapping/>
  </p:clrMapOvr>
  <p:transition advTm="10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16B69-BF5A-43CE-A1B9-BF563DE25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Rewarding continuous 100% attendance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11717-4338-4FC2-9870-2AB316CF6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Two full terms – local trip and lunch</a:t>
            </a:r>
          </a:p>
          <a:p>
            <a:r>
              <a:rPr lang="en-GB" dirty="0"/>
              <a:t>Whole year – trip to the seaside and special attendance badge</a:t>
            </a:r>
          </a:p>
        </p:txBody>
      </p:sp>
    </p:spTree>
    <p:extLst>
      <p:ext uri="{BB962C8B-B14F-4D97-AF65-F5344CB8AC3E}">
        <p14:creationId xmlns:p14="http://schemas.microsoft.com/office/powerpoint/2010/main" val="4040118391"/>
      </p:ext>
    </p:extLst>
  </p:cSld>
  <p:clrMapOvr>
    <a:masterClrMapping/>
  </p:clrMapOvr>
  <p:transition advTm="10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94D32-0965-4EB9-8F34-85564EEBE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Sharing attendance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19148-D315-4B42-98F2-67CB1EC46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Termly letter with child’s attendance</a:t>
            </a:r>
          </a:p>
          <a:p>
            <a:r>
              <a:rPr lang="en-GB" dirty="0"/>
              <a:t>Newsletter to show whole school and by class</a:t>
            </a:r>
          </a:p>
          <a:p>
            <a:r>
              <a:rPr lang="en-GB" dirty="0"/>
              <a:t>Twitter for classes with highest attendance</a:t>
            </a:r>
          </a:p>
          <a:p>
            <a:r>
              <a:rPr lang="en-GB" dirty="0"/>
              <a:t>Displays around school</a:t>
            </a:r>
          </a:p>
        </p:txBody>
      </p:sp>
    </p:spTree>
    <p:extLst>
      <p:ext uri="{BB962C8B-B14F-4D97-AF65-F5344CB8AC3E}">
        <p14:creationId xmlns:p14="http://schemas.microsoft.com/office/powerpoint/2010/main" val="238641640"/>
      </p:ext>
    </p:extLst>
  </p:cSld>
  <p:clrMapOvr>
    <a:masterClrMapping/>
  </p:clrMapOvr>
  <p:transition advTm="10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22D7-CE0E-47A9-8080-0EC94F95B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Response to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7D466-7200-4589-B8A5-7888A6CE7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Termly trips/visitors</a:t>
            </a:r>
          </a:p>
          <a:p>
            <a:r>
              <a:rPr lang="en-GB" dirty="0"/>
              <a:t>Celebrations</a:t>
            </a:r>
          </a:p>
          <a:p>
            <a:r>
              <a:rPr lang="en-GB" dirty="0"/>
              <a:t>Assemblies</a:t>
            </a:r>
          </a:p>
          <a:p>
            <a:r>
              <a:rPr lang="en-GB" dirty="0"/>
              <a:t>After school clubs</a:t>
            </a:r>
          </a:p>
          <a:p>
            <a:r>
              <a:rPr lang="en-GB" dirty="0"/>
              <a:t>Rewards</a:t>
            </a:r>
          </a:p>
        </p:txBody>
      </p:sp>
    </p:spTree>
    <p:extLst>
      <p:ext uri="{BB962C8B-B14F-4D97-AF65-F5344CB8AC3E}">
        <p14:creationId xmlns:p14="http://schemas.microsoft.com/office/powerpoint/2010/main" val="884335773"/>
      </p:ext>
    </p:extLst>
  </p:cSld>
  <p:clrMapOvr>
    <a:masterClrMapping/>
  </p:clrMapOvr>
  <p:transition advTm="10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4A2CF983-37D2-4150-87F5-4BDF04C078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sz="4000" dirty="0">
                <a:solidFill>
                  <a:srgbClr val="000000"/>
                </a:solidFill>
              </a:rPr>
              <a:t>Ways for parents to encourage attendance: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24FC0566-C37D-40FB-A008-B7161575A2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614488"/>
            <a:ext cx="8229600" cy="41148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GB" altLang="en-US" b="1" dirty="0">
                <a:solidFill>
                  <a:srgbClr val="00FF00"/>
                </a:solidFill>
              </a:rPr>
              <a:t>Talk</a:t>
            </a:r>
            <a:r>
              <a:rPr lang="en-GB" altLang="en-US" dirty="0"/>
              <a:t> regularly with your child about school and how they feel about it. They are more likely to attend if they feel supported and </a:t>
            </a:r>
            <a:r>
              <a:rPr lang="en-GB" altLang="en-US" b="1" dirty="0">
                <a:solidFill>
                  <a:srgbClr val="00FF00"/>
                </a:solidFill>
              </a:rPr>
              <a:t>listened</a:t>
            </a:r>
            <a:r>
              <a:rPr lang="en-GB" altLang="en-US" dirty="0"/>
              <a:t> to.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Ensure your child arrives </a:t>
            </a:r>
            <a:r>
              <a:rPr lang="en-US" altLang="en-US" b="1" dirty="0">
                <a:solidFill>
                  <a:schemeClr val="bg2">
                    <a:lumMod val="50000"/>
                    <a:lumOff val="50000"/>
                  </a:schemeClr>
                </a:solidFill>
                <a:ea typeface="ＭＳ Ｐゴシック" panose="020B0600070205080204" pitchFamily="34" charset="-128"/>
              </a:rPr>
              <a:t>on time </a:t>
            </a:r>
            <a:r>
              <a:rPr lang="en-US" altLang="en-US" dirty="0">
                <a:ea typeface="ＭＳ Ｐゴシック" panose="020B0600070205080204" pitchFamily="34" charset="-128"/>
              </a:rPr>
              <a:t>each day, ready to learn.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Inform the school </a:t>
            </a:r>
            <a:r>
              <a:rPr lang="en-US" altLang="en-US" b="1" dirty="0">
                <a:solidFill>
                  <a:schemeClr val="bg2">
                    <a:lumMod val="50000"/>
                    <a:lumOff val="50000"/>
                  </a:schemeClr>
                </a:solidFill>
                <a:ea typeface="ＭＳ Ｐゴシック" panose="020B0600070205080204" pitchFamily="34" charset="-128"/>
              </a:rPr>
              <a:t>immediately</a:t>
            </a:r>
            <a:r>
              <a:rPr lang="en-US" altLang="en-US" dirty="0">
                <a:ea typeface="ＭＳ Ｐゴシック" panose="020B0600070205080204" pitchFamily="34" charset="-128"/>
              </a:rPr>
              <a:t> if there are any matters that arise that may affect the attendance of your            child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endParaRPr lang="en-GB" altLang="en-US" dirty="0"/>
          </a:p>
        </p:txBody>
      </p:sp>
      <p:pic>
        <p:nvPicPr>
          <p:cNvPr id="32772" name="Picture 4">
            <a:extLst>
              <a:ext uri="{FF2B5EF4-FFF2-40B4-BE49-F238E27FC236}">
                <a16:creationId xmlns:a16="http://schemas.microsoft.com/office/drawing/2014/main" id="{9EC36C3D-4BA6-45B2-BF6A-E022649E65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589588"/>
            <a:ext cx="1811337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6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7A665EDE-6285-4349-8934-08A6AC622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60438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4000" dirty="0">
                <a:solidFill>
                  <a:srgbClr val="000000"/>
                </a:solidFill>
              </a:rPr>
              <a:t>Ways for parents to support the school:</a:t>
            </a:r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95D5C005-AF80-4064-AC68-DF8987D111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39578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altLang="en-US" b="1" dirty="0">
                <a:solidFill>
                  <a:srgbClr val="00FF00"/>
                </a:solidFill>
              </a:rPr>
              <a:t>Phone</a:t>
            </a:r>
            <a:r>
              <a:rPr lang="en-GB" altLang="en-US" dirty="0"/>
              <a:t> us as soon as possible to tell us why your child is absent, and when you expect them to return. 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en-US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altLang="en-US" dirty="0"/>
              <a:t>Only grant days at home for </a:t>
            </a:r>
            <a:r>
              <a:rPr lang="en-GB" altLang="en-US" b="1" dirty="0">
                <a:solidFill>
                  <a:srgbClr val="00FF00"/>
                </a:solidFill>
              </a:rPr>
              <a:t>genuine</a:t>
            </a:r>
            <a:r>
              <a:rPr lang="en-GB" altLang="en-US" dirty="0"/>
              <a:t> illness. (you will know!!)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en-US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altLang="en-US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GB" altLang="en-US" b="1" dirty="0">
                <a:solidFill>
                  <a:srgbClr val="00FF00"/>
                </a:solidFill>
              </a:rPr>
              <a:t>Avoid</a:t>
            </a:r>
            <a:r>
              <a:rPr lang="en-GB" altLang="en-US" dirty="0"/>
              <a:t> taking holidays in school time.</a:t>
            </a:r>
          </a:p>
        </p:txBody>
      </p:sp>
      <p:pic>
        <p:nvPicPr>
          <p:cNvPr id="33796" name="Picture 4">
            <a:extLst>
              <a:ext uri="{FF2B5EF4-FFF2-40B4-BE49-F238E27FC236}">
                <a16:creationId xmlns:a16="http://schemas.microsoft.com/office/drawing/2014/main" id="{A08B7075-D09D-480D-AAF7-88CD1320F5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073" y="2607993"/>
            <a:ext cx="1008062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6">
            <a:extLst>
              <a:ext uri="{FF2B5EF4-FFF2-40B4-BE49-F238E27FC236}">
                <a16:creationId xmlns:a16="http://schemas.microsoft.com/office/drawing/2014/main" id="{593B4AA2-2855-4432-B181-6887CCC462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966719"/>
            <a:ext cx="1331912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7">
            <a:extLst>
              <a:ext uri="{FF2B5EF4-FFF2-40B4-BE49-F238E27FC236}">
                <a16:creationId xmlns:a16="http://schemas.microsoft.com/office/drawing/2014/main" id="{F4CE12FA-E18F-4912-82CF-FE01024B6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640387"/>
            <a:ext cx="8096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700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79" y="347471"/>
            <a:ext cx="8325612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64AA82-DC77-492A-92DE-444459075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85216"/>
            <a:ext cx="78867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>
                <a:solidFill>
                  <a:schemeClr val="bg1"/>
                </a:solidFill>
              </a:rPr>
              <a:t>Ways for school to support families</a:t>
            </a:r>
          </a:p>
        </p:txBody>
      </p:sp>
      <p:pic>
        <p:nvPicPr>
          <p:cNvPr id="7" name="Picture 4" descr="Pastoral Team — William Harding School">
            <a:extLst>
              <a:ext uri="{FF2B5EF4-FFF2-40B4-BE49-F238E27FC236}">
                <a16:creationId xmlns:a16="http://schemas.microsoft.com/office/drawing/2014/main" id="{14878DC5-1510-453D-9433-D186D6AAEB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8" r="23769"/>
          <a:stretch/>
        </p:blipFill>
        <p:spPr bwMode="auto">
          <a:xfrm>
            <a:off x="630936" y="2516777"/>
            <a:ext cx="4677156" cy="366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64C83-9D29-497E-9CF8-A50E05DF5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0136" y="2516777"/>
            <a:ext cx="2852928" cy="366018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1900" dirty="0"/>
              <a:t>Pastoral Team are here to help</a:t>
            </a:r>
          </a:p>
          <a:p>
            <a:pPr marL="0" indent="0">
              <a:buNone/>
            </a:pPr>
            <a:r>
              <a:rPr lang="en-GB" sz="1900" dirty="0"/>
              <a:t>Contact Miss Stringer </a:t>
            </a:r>
            <a:r>
              <a:rPr lang="en-GB" sz="1900" dirty="0">
                <a:hlinkClick r:id="rId3"/>
              </a:rPr>
              <a:t>enquiry@springfieldacademy.org.uk</a:t>
            </a:r>
            <a:endParaRPr lang="en-GB" sz="1900" dirty="0"/>
          </a:p>
          <a:p>
            <a:pPr marL="0" indent="0">
              <a:buNone/>
            </a:pPr>
            <a:endParaRPr lang="en-GB" sz="1900" dirty="0"/>
          </a:p>
          <a:p>
            <a:pPr marL="0" indent="0">
              <a:buNone/>
            </a:pPr>
            <a:endParaRPr lang="en-GB" sz="1900" dirty="0"/>
          </a:p>
          <a:p>
            <a:pPr marL="0" indent="0">
              <a:buNone/>
            </a:pPr>
            <a:endParaRPr lang="en-GB" sz="1900" dirty="0"/>
          </a:p>
          <a:p>
            <a:pPr marL="0" indent="0">
              <a:buNone/>
            </a:pP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1870735782"/>
      </p:ext>
    </p:extLst>
  </p:cSld>
  <p:clrMapOvr>
    <a:masterClrMapping/>
  </p:clrMapOvr>
  <p:transition advTm="10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135">
            <a:extLst>
              <a:ext uri="{FF2B5EF4-FFF2-40B4-BE49-F238E27FC236}">
                <a16:creationId xmlns:a16="http://schemas.microsoft.com/office/drawing/2014/main" id="{746E2A38-ACC8-44E6-85E2-A79CBAF15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51118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194" name="Rectangle 2">
            <a:extLst>
              <a:ext uri="{FF2B5EF4-FFF2-40B4-BE49-F238E27FC236}">
                <a16:creationId xmlns:a16="http://schemas.microsoft.com/office/drawing/2014/main" id="{FFCD2DA2-474A-40B9-994D-B304CA7D45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8065" y="438559"/>
            <a:ext cx="2737278" cy="188155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altLang="en-US" sz="2800">
                <a:solidFill>
                  <a:schemeClr val="bg1"/>
                </a:solidFill>
              </a:rPr>
              <a:t>Attend and Achieve!</a:t>
            </a:r>
          </a:p>
        </p:txBody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E6AABC7B-FE98-4855-A02D-8DF52C7309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56947" y="438559"/>
            <a:ext cx="5058986" cy="1881559"/>
          </a:xfrm>
        </p:spPr>
        <p:txBody>
          <a:bodyPr anchor="ctr">
            <a:norm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1700">
                <a:solidFill>
                  <a:schemeClr val="bg1"/>
                </a:solidFill>
              </a:rPr>
              <a:t>Please </a:t>
            </a:r>
            <a:r>
              <a:rPr lang="en-GB" altLang="en-US" sz="1700" b="1">
                <a:solidFill>
                  <a:schemeClr val="bg1"/>
                </a:solidFill>
              </a:rPr>
              <a:t>help</a:t>
            </a:r>
            <a:r>
              <a:rPr lang="en-GB" altLang="en-US" sz="1700">
                <a:solidFill>
                  <a:schemeClr val="bg1"/>
                </a:solidFill>
              </a:rPr>
              <a:t> us and your child by ensuring their attendance remains above </a:t>
            </a:r>
            <a:r>
              <a:rPr lang="en-GB" altLang="en-US" sz="1700" b="1">
                <a:solidFill>
                  <a:schemeClr val="bg1"/>
                </a:solidFill>
              </a:rPr>
              <a:t>96%,</a:t>
            </a:r>
            <a:r>
              <a:rPr lang="en-GB" altLang="en-US" sz="1700">
                <a:solidFill>
                  <a:schemeClr val="bg1"/>
                </a:solidFill>
              </a:rPr>
              <a:t> allowing them to </a:t>
            </a:r>
            <a:r>
              <a:rPr lang="en-GB" altLang="en-US" sz="1700" b="1">
                <a:solidFill>
                  <a:schemeClr val="bg1"/>
                </a:solidFill>
              </a:rPr>
              <a:t>achieve </a:t>
            </a:r>
            <a:r>
              <a:rPr lang="en-GB" altLang="en-US" sz="1700">
                <a:solidFill>
                  <a:schemeClr val="bg1"/>
                </a:solidFill>
              </a:rPr>
              <a:t>their potential.	</a:t>
            </a:r>
          </a:p>
        </p:txBody>
      </p:sp>
      <p:pic>
        <p:nvPicPr>
          <p:cNvPr id="35845" name="Picture 5">
            <a:extLst>
              <a:ext uri="{FF2B5EF4-FFF2-40B4-BE49-F238E27FC236}">
                <a16:creationId xmlns:a16="http://schemas.microsoft.com/office/drawing/2014/main" id="{7B03F7E4-82B0-4688-A6A3-66C5A2DBB41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8884" y="2790965"/>
            <a:ext cx="2771984" cy="3464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4">
            <a:extLst>
              <a:ext uri="{FF2B5EF4-FFF2-40B4-BE49-F238E27FC236}">
                <a16:creationId xmlns:a16="http://schemas.microsoft.com/office/drawing/2014/main" id="{5E54BBF5-D576-4357-B695-844D874DF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65725" y="3030180"/>
            <a:ext cx="4066794" cy="298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74FD9896-42FD-4546-BFE0-FD09F87113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sz="4000" dirty="0">
                <a:solidFill>
                  <a:srgbClr val="000000"/>
                </a:solidFill>
              </a:rPr>
              <a:t>This is Simone. She is in Year 4 and has 90% attendance.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2A394D2E-2130-4237-B6D0-B87741EF70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/>
              <a:t>Is that good?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GB" altLang="en-US"/>
          </a:p>
          <a:p>
            <a:pPr eaLnBrk="1" hangingPunct="1">
              <a:defRPr/>
            </a:pPr>
            <a:r>
              <a:rPr lang="en-GB" altLang="en-US"/>
              <a:t>What does this mean? </a:t>
            </a:r>
          </a:p>
        </p:txBody>
      </p:sp>
      <p:pic>
        <p:nvPicPr>
          <p:cNvPr id="5124" name="Picture 6">
            <a:extLst>
              <a:ext uri="{FF2B5EF4-FFF2-40B4-BE49-F238E27FC236}">
                <a16:creationId xmlns:a16="http://schemas.microsoft.com/office/drawing/2014/main" id="{C05325D8-0FB9-4905-AE9C-ACC46FD448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 bwMode="auto">
          <a:xfrm>
            <a:off x="5218113" y="2924175"/>
            <a:ext cx="3079750" cy="307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>
            <a:extLst>
              <a:ext uri="{FF2B5EF4-FFF2-40B4-BE49-F238E27FC236}">
                <a16:creationId xmlns:a16="http://schemas.microsoft.com/office/drawing/2014/main" id="{7251AE40-1BCD-41EF-A319-2A6A41F68F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sz="4000" dirty="0">
                <a:solidFill>
                  <a:srgbClr val="000000"/>
                </a:solidFill>
              </a:rPr>
              <a:t>Simone thinks this is pretty good, so do her parents. Are they right?</a:t>
            </a:r>
          </a:p>
        </p:txBody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32BA6224-CC83-47D7-BDB2-281C8B729F5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73238"/>
            <a:ext cx="8002587" cy="41148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4400" b="1" dirty="0">
                <a:solidFill>
                  <a:schemeClr val="hlink"/>
                </a:solidFill>
              </a:rPr>
              <a:t>90%</a:t>
            </a:r>
            <a:r>
              <a:rPr lang="en-GB" altLang="en-US" sz="2800" dirty="0"/>
              <a:t> attendance </a:t>
            </a:r>
            <a:r>
              <a:rPr lang="en-GB" altLang="en-US" b="1" dirty="0">
                <a:solidFill>
                  <a:srgbClr val="FF3300"/>
                </a:solidFill>
              </a:rPr>
              <a:t>=</a:t>
            </a:r>
            <a:r>
              <a:rPr lang="en-GB" altLang="en-US" sz="2800" dirty="0"/>
              <a:t> </a:t>
            </a:r>
            <a:r>
              <a:rPr lang="en-GB" altLang="en-US" sz="4400" b="1" dirty="0">
                <a:solidFill>
                  <a:schemeClr val="hlink"/>
                </a:solidFill>
              </a:rPr>
              <a:t>½ day missed</a:t>
            </a:r>
            <a:r>
              <a:rPr lang="en-GB" altLang="en-US" sz="2800" dirty="0"/>
              <a:t> every week!!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2800" dirty="0"/>
              <a:t> </a:t>
            </a:r>
          </a:p>
          <a:p>
            <a:pPr eaLnBrk="1" hangingPunct="1">
              <a:defRPr/>
            </a:pPr>
            <a:endParaRPr lang="en-GB" altLang="en-US" sz="2800" dirty="0"/>
          </a:p>
          <a:p>
            <a:pPr eaLnBrk="1" hangingPunct="1">
              <a:defRPr/>
            </a:pPr>
            <a:endParaRPr lang="en-GB" altLang="en-US" sz="2800" dirty="0"/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F6B05161-061F-45B6-94BA-3D51800A4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027"/>
          <a:stretch>
            <a:fillRect/>
          </a:stretch>
        </p:blipFill>
        <p:spPr bwMode="auto">
          <a:xfrm>
            <a:off x="468313" y="3933825"/>
            <a:ext cx="3025775" cy="27225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5027" name="Group 99">
            <a:extLst>
              <a:ext uri="{FF2B5EF4-FFF2-40B4-BE49-F238E27FC236}">
                <a16:creationId xmlns:a16="http://schemas.microsoft.com/office/drawing/2014/main" id="{EA8BD136-F243-4A49-B06E-2EFD86FFE9CA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3635375" y="4076700"/>
          <a:ext cx="5113338" cy="1584325"/>
        </p:xfrm>
        <a:graphic>
          <a:graphicData uri="http://schemas.openxmlformats.org/drawingml/2006/table">
            <a:tbl>
              <a:tblPr/>
              <a:tblGrid>
                <a:gridCol w="1022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9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2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39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86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666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2382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7145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190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647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3105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562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4019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alt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Mon</a:t>
                      </a:r>
                      <a:endParaRPr kumimoji="0" lang="en-GB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666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2382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7145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190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647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3105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562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4019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alt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Tue</a:t>
                      </a:r>
                      <a:endParaRPr kumimoji="0" lang="en-GB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666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2382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7145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190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647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3105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562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4019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alt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Wed</a:t>
                      </a:r>
                      <a:endParaRPr kumimoji="0" lang="en-GB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666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2382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7145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190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647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3105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562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4019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alt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Thur</a:t>
                      </a:r>
                      <a:endParaRPr kumimoji="0" lang="en-GB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666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2382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7145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190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647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3105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562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4019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alt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Fri</a:t>
                      </a:r>
                      <a:endParaRPr kumimoji="0" lang="en-GB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638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666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2382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7145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190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647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3105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562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4019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ltUpDiag">
                      <a:fgClr>
                        <a:schemeClr val="accent1"/>
                      </a:fgClr>
                      <a:bgClr>
                        <a:srgbClr val="FF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666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2382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7145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190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647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3105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562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4019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alt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kumimoji="0" lang="en-GB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rgbClr val="FFFFFF"/>
                      </a:bgClr>
                    </a:patt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666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2382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7145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190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647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3105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562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4019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ltUpDiag">
                      <a:fgClr>
                        <a:schemeClr val="accent1"/>
                      </a:fgClr>
                      <a:bgClr>
                        <a:srgbClr val="FFFFF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168" name="Rectangle 90">
            <a:extLst>
              <a:ext uri="{FF2B5EF4-FFF2-40B4-BE49-F238E27FC236}">
                <a16:creationId xmlns:a16="http://schemas.microsoft.com/office/drawing/2014/main" id="{103E14DC-37DB-4426-82E3-F1D001F25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1638" y="6021388"/>
            <a:ext cx="37099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Absent half a day every week</a:t>
            </a:r>
          </a:p>
        </p:txBody>
      </p:sp>
      <p:sp>
        <p:nvSpPr>
          <p:cNvPr id="6169" name="AutoShape 92">
            <a:extLst>
              <a:ext uri="{FF2B5EF4-FFF2-40B4-BE49-F238E27FC236}">
                <a16:creationId xmlns:a16="http://schemas.microsoft.com/office/drawing/2014/main" id="{6625FF48-9626-4DC2-85AE-1AA2A1D6F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5373688"/>
            <a:ext cx="144463" cy="719137"/>
          </a:xfrm>
          <a:prstGeom prst="upArrow">
            <a:avLst>
              <a:gd name="adj1" fmla="val 50000"/>
              <a:gd name="adj2" fmla="val 124450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 advTm="13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E6EC5A26-4942-443D-B0EA-FE8B84D353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dirty="0">
                <a:solidFill>
                  <a:srgbClr val="000000"/>
                </a:solidFill>
              </a:rPr>
              <a:t>Let’s look a little closer…..</a:t>
            </a:r>
          </a:p>
        </p:txBody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1D3794BE-F27B-41B9-B9DA-339267928F8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291513" cy="1376363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3600" b="1">
                <a:solidFill>
                  <a:srgbClr val="00FF00"/>
                </a:solidFill>
              </a:rPr>
              <a:t>1</a:t>
            </a:r>
            <a:r>
              <a:rPr lang="en-GB" altLang="en-US" sz="2800" b="1">
                <a:solidFill>
                  <a:srgbClr val="00FF00"/>
                </a:solidFill>
              </a:rPr>
              <a:t> school year</a:t>
            </a:r>
            <a:r>
              <a:rPr lang="en-GB" altLang="en-US" sz="2800"/>
              <a:t> at </a:t>
            </a:r>
            <a:r>
              <a:rPr lang="en-GB" altLang="en-US" sz="4400" b="1">
                <a:solidFill>
                  <a:srgbClr val="00FF00"/>
                </a:solidFill>
              </a:rPr>
              <a:t>90%</a:t>
            </a:r>
            <a:r>
              <a:rPr lang="en-GB" altLang="en-US" sz="2800"/>
              <a:t> attendance = </a:t>
            </a:r>
            <a:r>
              <a:rPr lang="en-GB" altLang="en-US" sz="4400" b="1">
                <a:solidFill>
                  <a:srgbClr val="00FF00"/>
                </a:solidFill>
              </a:rPr>
              <a:t>4</a:t>
            </a:r>
            <a:r>
              <a:rPr lang="en-GB" altLang="en-US" sz="2800">
                <a:solidFill>
                  <a:srgbClr val="00FF00"/>
                </a:solidFill>
              </a:rPr>
              <a:t> </a:t>
            </a:r>
            <a:r>
              <a:rPr lang="en-GB" altLang="en-US" sz="2800"/>
              <a:t>whole weeks of lessons </a:t>
            </a:r>
            <a:r>
              <a:rPr lang="en-GB" altLang="en-US" sz="2800" b="1">
                <a:solidFill>
                  <a:srgbClr val="00FF00"/>
                </a:solidFill>
              </a:rPr>
              <a:t>MISSED!!!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445605F2-8480-4077-BB82-FEF43558B7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3500438"/>
            <a:ext cx="198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CC0000"/>
                </a:solidFill>
                <a:latin typeface="Arial" panose="020B0604020202020204" pitchFamily="34" charset="0"/>
              </a:rPr>
              <a:t>38 school weeks</a:t>
            </a:r>
          </a:p>
        </p:txBody>
      </p:sp>
      <p:graphicFrame>
        <p:nvGraphicFramePr>
          <p:cNvPr id="126116" name="Group 164">
            <a:extLst>
              <a:ext uri="{FF2B5EF4-FFF2-40B4-BE49-F238E27FC236}">
                <a16:creationId xmlns:a16="http://schemas.microsoft.com/office/drawing/2014/main" id="{0AB4F360-A451-406F-9BCD-DDA5D41F6C6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1042988" y="4005263"/>
          <a:ext cx="6842125" cy="1478240"/>
        </p:xfrm>
        <a:graphic>
          <a:graphicData uri="http://schemas.openxmlformats.org/drawingml/2006/table">
            <a:tbl>
              <a:tblPr/>
              <a:tblGrid>
                <a:gridCol w="2328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6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46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991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666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2382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7145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190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647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3105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562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4019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alt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Sept                                                        July</a:t>
                      </a:r>
                      <a:endParaRPr kumimoji="0" lang="en-GB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GB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0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666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2382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7145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190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647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3105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562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4019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666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2382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7145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190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647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3105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562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4019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altLang="en-US" sz="2500" b="1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kumimoji="0" lang="en-GB" alt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5">
                      <a:fgClr>
                        <a:schemeClr val="accent1"/>
                      </a:fgClr>
                      <a:bgClr>
                        <a:schemeClr val="tx1"/>
                      </a:bgClr>
                    </a:patt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 marL="666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 marL="12382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 marL="17145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 marL="2190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marL="26479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marL="31051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marL="35623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marL="401955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6107" name="Rectangle 155">
            <a:extLst>
              <a:ext uri="{FF2B5EF4-FFF2-40B4-BE49-F238E27FC236}">
                <a16:creationId xmlns:a16="http://schemas.microsoft.com/office/drawing/2014/main" id="{D671EAEE-C220-4578-9D96-D5B3B0B0B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5949950"/>
            <a:ext cx="24971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rgbClr val="CC0000"/>
                </a:solidFill>
                <a:latin typeface="Arial" panose="020B0604020202020204" pitchFamily="34" charset="0"/>
              </a:rPr>
              <a:t>Absent for 4 weeks</a:t>
            </a:r>
          </a:p>
        </p:txBody>
      </p:sp>
      <p:sp>
        <p:nvSpPr>
          <p:cNvPr id="7186" name="AutoShape 156">
            <a:extLst>
              <a:ext uri="{FF2B5EF4-FFF2-40B4-BE49-F238E27FC236}">
                <a16:creationId xmlns:a16="http://schemas.microsoft.com/office/drawing/2014/main" id="{F3934025-6BB8-4BA7-A5B8-AE37277E2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5373688"/>
            <a:ext cx="71438" cy="576262"/>
          </a:xfrm>
          <a:prstGeom prst="upArrow">
            <a:avLst>
              <a:gd name="adj1" fmla="val 50000"/>
              <a:gd name="adj2" fmla="val 201665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87" name="AutoShape 157">
            <a:extLst>
              <a:ext uri="{FF2B5EF4-FFF2-40B4-BE49-F238E27FC236}">
                <a16:creationId xmlns:a16="http://schemas.microsoft.com/office/drawing/2014/main" id="{48C88D47-8875-4951-A646-B807F2136F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4437063"/>
            <a:ext cx="5903913" cy="288925"/>
          </a:xfrm>
          <a:prstGeom prst="leftRightArrow">
            <a:avLst>
              <a:gd name="adj1" fmla="val 50000"/>
              <a:gd name="adj2" fmla="val 408681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 advTm="1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61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1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6B87D-7EA9-44DC-99A1-66316F2A8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solidFill>
                  <a:srgbClr val="000000"/>
                </a:solidFill>
              </a:rPr>
              <a:t>How does your child compare?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5CDAF63-C3E1-44AB-B8BB-E773007D69E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42988" y="2565400"/>
          <a:ext cx="7058024" cy="29511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4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4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5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04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Attendance during one school year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7" marR="9527" marT="9521" marB="952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equals this number of days absent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7" marR="9527" marT="9521" marB="952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which is approximately this many weeks absent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7" marR="9527" marT="9521" marB="952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which means this number of lessons missed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7" marR="9527" marT="9521" marB="952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95%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7" marR="9527" marT="9521" marB="952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9 days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7" marR="9527" marT="9521" marB="952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2 weeks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7" marR="9527" marT="9521" marB="952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50 lessons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7" marR="9527" marT="9521" marB="952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90%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7" marR="9527" marT="9521" marB="952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19 days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7" marR="9527" marT="9521" marB="952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4 weeks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7" marR="9527" marT="9521" marB="952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100 lessons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7" marR="9527" marT="9521" marB="952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85%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7" marR="9527" marT="9521" marB="952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29 days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7" marR="9527" marT="9521" marB="952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6 weeks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7" marR="9527" marT="9521" marB="952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150 lessons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7" marR="9527" marT="9521" marB="9521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6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80%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7" marR="9527" marT="9521" marB="952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38 days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7" marR="9527" marT="9521" marB="952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8 weeks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7" marR="9527" marT="9521" marB="952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200 lessons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7" marR="9527" marT="9521" marB="9521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1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>
            <a:extLst>
              <a:ext uri="{FF2B5EF4-FFF2-40B4-BE49-F238E27FC236}">
                <a16:creationId xmlns:a16="http://schemas.microsoft.com/office/drawing/2014/main" id="{13FBB5F9-47A9-4C56-A79B-D747723996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sz="4000" b="1" dirty="0">
                <a:solidFill>
                  <a:srgbClr val="000000"/>
                </a:solidFill>
              </a:rPr>
              <a:t>90%</a:t>
            </a:r>
            <a:r>
              <a:rPr lang="en-GB" altLang="en-US" sz="4000" dirty="0">
                <a:solidFill>
                  <a:srgbClr val="000000"/>
                </a:solidFill>
              </a:rPr>
              <a:t> attendance over 5 years of  school….</a:t>
            </a:r>
          </a:p>
        </p:txBody>
      </p:sp>
      <p:sp>
        <p:nvSpPr>
          <p:cNvPr id="126979" name="Rectangle 3">
            <a:extLst>
              <a:ext uri="{FF2B5EF4-FFF2-40B4-BE49-F238E27FC236}">
                <a16:creationId xmlns:a16="http://schemas.microsoft.com/office/drawing/2014/main" id="{575040F5-EB48-4589-A8D6-09DECB6B0EB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218488" cy="10160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GB" altLang="en-US" sz="4400">
                <a:solidFill>
                  <a:srgbClr val="FF3300"/>
                </a:solidFill>
              </a:rPr>
              <a:t>=</a:t>
            </a:r>
            <a:r>
              <a:rPr lang="en-GB" altLang="en-US" sz="2800"/>
              <a:t> </a:t>
            </a:r>
            <a:r>
              <a:rPr lang="en-GB" altLang="en-US" sz="4000" b="1">
                <a:solidFill>
                  <a:srgbClr val="00FF00"/>
                </a:solidFill>
              </a:rPr>
              <a:t>½</a:t>
            </a:r>
            <a:r>
              <a:rPr lang="en-GB" altLang="en-US" sz="4000">
                <a:solidFill>
                  <a:srgbClr val="00FF00"/>
                </a:solidFill>
              </a:rPr>
              <a:t> </a:t>
            </a:r>
            <a:r>
              <a:rPr lang="en-GB" altLang="en-US" sz="2800"/>
              <a:t>a school </a:t>
            </a:r>
            <a:r>
              <a:rPr lang="en-GB" altLang="en-US" sz="3600" b="1">
                <a:solidFill>
                  <a:srgbClr val="00FF00"/>
                </a:solidFill>
              </a:rPr>
              <a:t>year missed!</a:t>
            </a:r>
          </a:p>
        </p:txBody>
      </p:sp>
      <p:graphicFrame>
        <p:nvGraphicFramePr>
          <p:cNvPr id="127278" name="Group 302">
            <a:extLst>
              <a:ext uri="{FF2B5EF4-FFF2-40B4-BE49-F238E27FC236}">
                <a16:creationId xmlns:a16="http://schemas.microsoft.com/office/drawing/2014/main" id="{0A9EB3B0-A4A8-4BB4-80C8-11EBED8B9A2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827088" y="2852738"/>
          <a:ext cx="8002587" cy="3621088"/>
        </p:xfrm>
        <a:graphic>
          <a:graphicData uri="http://schemas.openxmlformats.org/drawingml/2006/table">
            <a:tbl>
              <a:tblPr/>
              <a:tblGrid>
                <a:gridCol w="727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5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86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70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70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70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54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302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66837">
                <a:tc gridSpan="1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altLang="en-US" sz="2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Sept                                                                              July</a:t>
                      </a:r>
                      <a:endParaRPr kumimoji="0" lang="en-GB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Y2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Y3</a:t>
                      </a:r>
                      <a:endParaRPr kumimoji="0" lang="en-GB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669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Y4</a:t>
                      </a:r>
                      <a:endParaRPr kumimoji="0" lang="en-GB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altLang="en-US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½ a year absent from school</a:t>
                      </a:r>
                      <a:endParaRPr kumimoji="0" lang="en-GB" altLang="en-US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8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Y5</a:t>
                      </a:r>
                      <a:endParaRPr kumimoji="0" lang="en-GB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68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GB" altLang="en-U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Times New Roman" panose="02020603050405020304" pitchFamily="18" charset="0"/>
                        </a:rPr>
                        <a:t>Y6</a:t>
                      </a:r>
                      <a:endParaRPr kumimoji="0" lang="en-GB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309" name="AutoShape 298">
            <a:extLst>
              <a:ext uri="{FF2B5EF4-FFF2-40B4-BE49-F238E27FC236}">
                <a16:creationId xmlns:a16="http://schemas.microsoft.com/office/drawing/2014/main" id="{9D75BB27-FD38-49EC-B72A-804D2FE2E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2997200"/>
            <a:ext cx="6264275" cy="287338"/>
          </a:xfrm>
          <a:prstGeom prst="leftRightArrow">
            <a:avLst>
              <a:gd name="adj1" fmla="val 50000"/>
              <a:gd name="adj2" fmla="val 436021"/>
            </a:avLst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 advTm="1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>
            <a:extLst>
              <a:ext uri="{FF2B5EF4-FFF2-40B4-BE49-F238E27FC236}">
                <a16:creationId xmlns:a16="http://schemas.microsoft.com/office/drawing/2014/main" id="{D0AF80F0-8FC8-47CE-808D-C4C4101784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altLang="en-US" sz="4000" dirty="0">
                <a:solidFill>
                  <a:srgbClr val="000000"/>
                </a:solidFill>
              </a:rPr>
              <a:t>What impact might this have on a child’s life……?</a:t>
            </a:r>
          </a:p>
        </p:txBody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C036C9AB-76BA-404D-B0B2-50043C890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>
              <a:buFont typeface="Wingdings" panose="05000000000000000000" pitchFamily="2" charset="2"/>
              <a:buNone/>
              <a:defRPr/>
            </a:pPr>
            <a:r>
              <a:rPr lang="en-GB" altLang="en-US" dirty="0"/>
              <a:t>Research suggests that </a:t>
            </a:r>
            <a:r>
              <a:rPr lang="en-GB" altLang="en-US" sz="4000" b="1" dirty="0">
                <a:solidFill>
                  <a:srgbClr val="00FF00"/>
                </a:solidFill>
              </a:rPr>
              <a:t>19 missed school</a:t>
            </a:r>
            <a:r>
              <a:rPr lang="en-GB" altLang="en-US" sz="4000" b="1" dirty="0"/>
              <a:t> </a:t>
            </a:r>
            <a:r>
              <a:rPr lang="en-GB" altLang="en-US" sz="4000" b="1" dirty="0">
                <a:solidFill>
                  <a:srgbClr val="00FF00"/>
                </a:solidFill>
              </a:rPr>
              <a:t>days</a:t>
            </a:r>
            <a:r>
              <a:rPr lang="en-GB" altLang="en-US" dirty="0"/>
              <a:t> a year at secondary </a:t>
            </a:r>
            <a:r>
              <a:rPr lang="en-GB" altLang="en-US" sz="4400" b="1" dirty="0">
                <a:solidFill>
                  <a:srgbClr val="00FF00"/>
                </a:solidFill>
              </a:rPr>
              <a:t>=</a:t>
            </a:r>
            <a:r>
              <a:rPr lang="en-GB" altLang="en-US" dirty="0"/>
              <a:t> 1 GCSE grade </a:t>
            </a:r>
            <a:r>
              <a:rPr lang="en-GB" altLang="en-US" sz="4000" b="1" dirty="0">
                <a:solidFill>
                  <a:srgbClr val="00FF00"/>
                </a:solidFill>
              </a:rPr>
              <a:t>DROP</a:t>
            </a:r>
            <a:r>
              <a:rPr lang="en-GB" altLang="en-US" sz="4000" b="1" dirty="0"/>
              <a:t> </a:t>
            </a:r>
            <a:r>
              <a:rPr lang="en-GB" altLang="en-US" dirty="0"/>
              <a:t>in achievement.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GB" altLang="en-US" dirty="0"/>
              <a:t>The greater the attendance the greater the achievement.</a:t>
            </a:r>
          </a:p>
        </p:txBody>
      </p:sp>
      <p:pic>
        <p:nvPicPr>
          <p:cNvPr id="10244" name="Picture 5">
            <a:extLst>
              <a:ext uri="{FF2B5EF4-FFF2-40B4-BE49-F238E27FC236}">
                <a16:creationId xmlns:a16="http://schemas.microsoft.com/office/drawing/2014/main" id="{88C9286D-54E3-412E-B262-364B0EB99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5084763"/>
            <a:ext cx="160972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7">
            <a:extLst>
              <a:ext uri="{FF2B5EF4-FFF2-40B4-BE49-F238E27FC236}">
                <a16:creationId xmlns:a16="http://schemas.microsoft.com/office/drawing/2014/main" id="{3BB62C45-E367-47B5-B029-5268EDE94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437063"/>
            <a:ext cx="1362075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8">
            <a:extLst>
              <a:ext uri="{FF2B5EF4-FFF2-40B4-BE49-F238E27FC236}">
                <a16:creationId xmlns:a16="http://schemas.microsoft.com/office/drawing/2014/main" id="{E57BE69C-B349-4F8C-9CF5-5F22D494E2A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5084763"/>
            <a:ext cx="1655762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012" name="AutoShape 12">
            <a:extLst>
              <a:ext uri="{FF2B5EF4-FFF2-40B4-BE49-F238E27FC236}">
                <a16:creationId xmlns:a16="http://schemas.microsoft.com/office/drawing/2014/main" id="{D4BED4FD-39AA-41F5-9C8D-75631FCE759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7956550" y="4652963"/>
            <a:ext cx="431800" cy="2017712"/>
          </a:xfrm>
          <a:prstGeom prst="downArrow">
            <a:avLst>
              <a:gd name="adj1" fmla="val 50000"/>
              <a:gd name="adj2" fmla="val 116820"/>
            </a:avLst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 spd="med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280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>
            <a:extLst>
              <a:ext uri="{FF2B5EF4-FFF2-40B4-BE49-F238E27FC236}">
                <a16:creationId xmlns:a16="http://schemas.microsoft.com/office/drawing/2014/main" id="{DE0419C5-CE2C-4CD4-AA14-75BFCEF967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4000" dirty="0">
                <a:solidFill>
                  <a:srgbClr val="000000"/>
                </a:solidFill>
              </a:rPr>
              <a:t>What could your child’s potential earnings look like?</a:t>
            </a:r>
          </a:p>
        </p:txBody>
      </p:sp>
      <p:sp>
        <p:nvSpPr>
          <p:cNvPr id="146437" name="AutoShape 5">
            <a:extLst>
              <a:ext uri="{FF2B5EF4-FFF2-40B4-BE49-F238E27FC236}">
                <a16:creationId xmlns:a16="http://schemas.microsoft.com/office/drawing/2014/main" id="{D5441544-068E-4C11-97DC-D2F8984DC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5516563"/>
            <a:ext cx="6551612" cy="431800"/>
          </a:xfrm>
          <a:prstGeom prst="leftArrow">
            <a:avLst>
              <a:gd name="adj1" fmla="val 50000"/>
              <a:gd name="adj2" fmla="val 37932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8" name="Text Box 6">
            <a:extLst>
              <a:ext uri="{FF2B5EF4-FFF2-40B4-BE49-F238E27FC236}">
                <a16:creationId xmlns:a16="http://schemas.microsoft.com/office/drawing/2014/main" id="{BAABE64E-D392-4EF2-A0CB-FE6EB5AA7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2138" y="5876925"/>
            <a:ext cx="3960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="1">
                <a:solidFill>
                  <a:srgbClr val="00FF00"/>
                </a:solidFill>
              </a:rPr>
              <a:t>Qualifications</a:t>
            </a:r>
          </a:p>
        </p:txBody>
      </p:sp>
      <p:sp>
        <p:nvSpPr>
          <p:cNvPr id="146439" name="AutoShape 7">
            <a:extLst>
              <a:ext uri="{FF2B5EF4-FFF2-40B4-BE49-F238E27FC236}">
                <a16:creationId xmlns:a16="http://schemas.microsoft.com/office/drawing/2014/main" id="{49141780-4FF3-4BED-BD50-A4FB0C010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060575"/>
            <a:ext cx="576263" cy="3384550"/>
          </a:xfrm>
          <a:prstGeom prst="upArrow">
            <a:avLst>
              <a:gd name="adj1" fmla="val 50000"/>
              <a:gd name="adj2" fmla="val 1468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0" name="Text Box 8">
            <a:extLst>
              <a:ext uri="{FF2B5EF4-FFF2-40B4-BE49-F238E27FC236}">
                <a16:creationId xmlns:a16="http://schemas.microsoft.com/office/drawing/2014/main" id="{463CE2FD-9991-4EF3-8F33-96E2CF462210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2105818" y="3410744"/>
            <a:ext cx="5113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solidFill>
                  <a:srgbClr val="00FF00"/>
                </a:solidFill>
              </a:rPr>
              <a:t>Potential Earnings average per hour</a:t>
            </a:r>
          </a:p>
        </p:txBody>
      </p:sp>
      <p:pic>
        <p:nvPicPr>
          <p:cNvPr id="146441" name="Picture 9">
            <a:extLst>
              <a:ext uri="{FF2B5EF4-FFF2-40B4-BE49-F238E27FC236}">
                <a16:creationId xmlns:a16="http://schemas.microsoft.com/office/drawing/2014/main" id="{A1A31B27-4337-438C-9C98-FDE6CEFE6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581525"/>
            <a:ext cx="143986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444" name="Picture 12">
            <a:extLst>
              <a:ext uri="{FF2B5EF4-FFF2-40B4-BE49-F238E27FC236}">
                <a16:creationId xmlns:a16="http://schemas.microsoft.com/office/drawing/2014/main" id="{0D405AB2-D409-47D8-AFA5-1F35476D1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221163"/>
            <a:ext cx="143986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445" name="Picture 13">
            <a:extLst>
              <a:ext uri="{FF2B5EF4-FFF2-40B4-BE49-F238E27FC236}">
                <a16:creationId xmlns:a16="http://schemas.microsoft.com/office/drawing/2014/main" id="{5590EA3A-4D33-442B-A041-487BEA4A4B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4652963"/>
            <a:ext cx="143986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446" name="Picture 14">
            <a:extLst>
              <a:ext uri="{FF2B5EF4-FFF2-40B4-BE49-F238E27FC236}">
                <a16:creationId xmlns:a16="http://schemas.microsoft.com/office/drawing/2014/main" id="{125E692A-1AE2-467A-A1E5-98E4D0CEB0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4292600"/>
            <a:ext cx="143986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447" name="Picture 15">
            <a:extLst>
              <a:ext uri="{FF2B5EF4-FFF2-40B4-BE49-F238E27FC236}">
                <a16:creationId xmlns:a16="http://schemas.microsoft.com/office/drawing/2014/main" id="{3777AF68-E282-4EE1-8323-43C069287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3860800"/>
            <a:ext cx="143986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448" name="Picture 16">
            <a:extLst>
              <a:ext uri="{FF2B5EF4-FFF2-40B4-BE49-F238E27FC236}">
                <a16:creationId xmlns:a16="http://schemas.microsoft.com/office/drawing/2014/main" id="{56B81288-9105-48B9-BD69-E181F0622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4652963"/>
            <a:ext cx="1439862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449" name="Picture 17">
            <a:extLst>
              <a:ext uri="{FF2B5EF4-FFF2-40B4-BE49-F238E27FC236}">
                <a16:creationId xmlns:a16="http://schemas.microsoft.com/office/drawing/2014/main" id="{5E66FB50-FA9E-40FE-AA06-3457110B9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4221163"/>
            <a:ext cx="143986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450" name="Picture 18">
            <a:extLst>
              <a:ext uri="{FF2B5EF4-FFF2-40B4-BE49-F238E27FC236}">
                <a16:creationId xmlns:a16="http://schemas.microsoft.com/office/drawing/2014/main" id="{2B2840F5-FBBD-41ED-BFD7-7F61CEE7EF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789363"/>
            <a:ext cx="143986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451" name="Picture 19">
            <a:extLst>
              <a:ext uri="{FF2B5EF4-FFF2-40B4-BE49-F238E27FC236}">
                <a16:creationId xmlns:a16="http://schemas.microsoft.com/office/drawing/2014/main" id="{00C0C0D6-BD2E-4D85-BF6B-DE43ACBCF4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357563"/>
            <a:ext cx="143986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452" name="Picture 20">
            <a:extLst>
              <a:ext uri="{FF2B5EF4-FFF2-40B4-BE49-F238E27FC236}">
                <a16:creationId xmlns:a16="http://schemas.microsoft.com/office/drawing/2014/main" id="{18C7D67F-7D74-4ADF-9BF0-8F6BAD76D3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652963"/>
            <a:ext cx="143986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453" name="Picture 21">
            <a:extLst>
              <a:ext uri="{FF2B5EF4-FFF2-40B4-BE49-F238E27FC236}">
                <a16:creationId xmlns:a16="http://schemas.microsoft.com/office/drawing/2014/main" id="{8F417BE2-9EF3-4274-9E28-B1961585B6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221163"/>
            <a:ext cx="143986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454" name="Picture 22">
            <a:extLst>
              <a:ext uri="{FF2B5EF4-FFF2-40B4-BE49-F238E27FC236}">
                <a16:creationId xmlns:a16="http://schemas.microsoft.com/office/drawing/2014/main" id="{20F1DCDF-DE2D-4BBC-B533-7F9E8281A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789363"/>
            <a:ext cx="143986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455" name="Picture 23">
            <a:extLst>
              <a:ext uri="{FF2B5EF4-FFF2-40B4-BE49-F238E27FC236}">
                <a16:creationId xmlns:a16="http://schemas.microsoft.com/office/drawing/2014/main" id="{8ED7FE4D-0A9F-48C9-B204-A85C798F5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357563"/>
            <a:ext cx="143986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456" name="Picture 24">
            <a:extLst>
              <a:ext uri="{FF2B5EF4-FFF2-40B4-BE49-F238E27FC236}">
                <a16:creationId xmlns:a16="http://schemas.microsoft.com/office/drawing/2014/main" id="{5332B594-2E3F-44EF-9DB7-6CAEED0E00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924175"/>
            <a:ext cx="143986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5" name="Text Box 25">
            <a:extLst>
              <a:ext uri="{FF2B5EF4-FFF2-40B4-BE49-F238E27FC236}">
                <a16:creationId xmlns:a16="http://schemas.microsoft.com/office/drawing/2014/main" id="{24D20EF2-DA5F-482A-A320-B2BCA6E9B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3573463"/>
            <a:ext cx="2016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6458" name="Text Box 26">
            <a:extLst>
              <a:ext uri="{FF2B5EF4-FFF2-40B4-BE49-F238E27FC236}">
                <a16:creationId xmlns:a16="http://schemas.microsoft.com/office/drawing/2014/main" id="{2BE8545B-8EDA-4744-9994-B8561DF81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2997200"/>
            <a:ext cx="2305050" cy="12207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 qualifications </a:t>
            </a:r>
            <a:r>
              <a:rPr lang="en-GB" altLang="en-US" sz="28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£8.36 per hour</a:t>
            </a:r>
            <a:r>
              <a:rPr lang="en-GB" alt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11287" name="Text Box 27">
            <a:extLst>
              <a:ext uri="{FF2B5EF4-FFF2-40B4-BE49-F238E27FC236}">
                <a16:creationId xmlns:a16="http://schemas.microsoft.com/office/drawing/2014/main" id="{74287478-ACEC-442D-B7DD-426D131F0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2636838"/>
            <a:ext cx="20161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46460" name="Text Box 28">
            <a:extLst>
              <a:ext uri="{FF2B5EF4-FFF2-40B4-BE49-F238E27FC236}">
                <a16:creationId xmlns:a16="http://schemas.microsoft.com/office/drawing/2014/main" id="{6E01C7A8-310C-46A3-BD5F-F58EC5AFB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2492375"/>
            <a:ext cx="1871662" cy="123110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GCSE’s </a:t>
            </a:r>
            <a:r>
              <a:rPr lang="en-GB" altLang="en-US" sz="28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£9.89 per hour.</a:t>
            </a:r>
          </a:p>
        </p:txBody>
      </p:sp>
      <p:sp>
        <p:nvSpPr>
          <p:cNvPr id="146461" name="Text Box 29">
            <a:extLst>
              <a:ext uri="{FF2B5EF4-FFF2-40B4-BE49-F238E27FC236}">
                <a16:creationId xmlns:a16="http://schemas.microsoft.com/office/drawing/2014/main" id="{34483059-EDEF-491D-BB01-3DCFF78CD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1989138"/>
            <a:ext cx="1800225" cy="17494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lang="en-GB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levels </a:t>
            </a:r>
            <a:r>
              <a:rPr lang="en-GB" altLang="en-US" sz="28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£13.02 per hour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GB" altLang="en-US" sz="2800" b="1" dirty="0">
              <a:solidFill>
                <a:srgbClr val="00FF00"/>
              </a:solidFill>
            </a:endParaRPr>
          </a:p>
        </p:txBody>
      </p:sp>
      <p:sp>
        <p:nvSpPr>
          <p:cNvPr id="146462" name="Text Box 30">
            <a:extLst>
              <a:ext uri="{FF2B5EF4-FFF2-40B4-BE49-F238E27FC236}">
                <a16:creationId xmlns:a16="http://schemas.microsoft.com/office/drawing/2014/main" id="{6F7DB69F-B535-476F-8C8F-ED384C539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052513"/>
            <a:ext cx="2016125" cy="122078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GB" alt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Graduate degree </a:t>
            </a:r>
            <a:r>
              <a:rPr lang="en-GB" altLang="en-US" sz="28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£18.23 per hour</a:t>
            </a:r>
          </a:p>
        </p:txBody>
      </p:sp>
      <p:pic>
        <p:nvPicPr>
          <p:cNvPr id="146463" name="Picture 31">
            <a:extLst>
              <a:ext uri="{FF2B5EF4-FFF2-40B4-BE49-F238E27FC236}">
                <a16:creationId xmlns:a16="http://schemas.microsoft.com/office/drawing/2014/main" id="{5555EEA4-CF5C-4F71-A6EA-37BCA55203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492375"/>
            <a:ext cx="143986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464" name="Picture 32">
            <a:extLst>
              <a:ext uri="{FF2B5EF4-FFF2-40B4-BE49-F238E27FC236}">
                <a16:creationId xmlns:a16="http://schemas.microsoft.com/office/drawing/2014/main" id="{3A717FAD-D7A9-45D0-A264-7AF5D314B0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205038"/>
            <a:ext cx="1439862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6465" name="Rectangle 33">
            <a:extLst>
              <a:ext uri="{FF2B5EF4-FFF2-40B4-BE49-F238E27FC236}">
                <a16:creationId xmlns:a16="http://schemas.microsoft.com/office/drawing/2014/main" id="{E830381C-0706-41CA-9FF3-A30AC7545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6237288"/>
            <a:ext cx="7775575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/>
            </a:pPr>
            <a:r>
              <a:rPr lang="en-GB" altLang="en-US" sz="2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What do you want for your child?</a:t>
            </a: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464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464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46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46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46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46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4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46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46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4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146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146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146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146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2000" fill="hold"/>
                                        <p:tgtEl>
                                          <p:spTgt spid="146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2000" fill="hold"/>
                                        <p:tgtEl>
                                          <p:spTgt spid="146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146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146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146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146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2000" fill="hold"/>
                                        <p:tgtEl>
                                          <p:spTgt spid="146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2000" fill="hold"/>
                                        <p:tgtEl>
                                          <p:spTgt spid="146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2000" fill="hold"/>
                                        <p:tgtEl>
                                          <p:spTgt spid="146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2000" fill="hold"/>
                                        <p:tgtEl>
                                          <p:spTgt spid="146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46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58" grpId="0"/>
      <p:bldP spid="146460" grpId="0"/>
      <p:bldP spid="146461" grpId="0"/>
      <p:bldP spid="146462" grpId="0"/>
    </p:bldLst>
  </p:timing>
</p:sld>
</file>

<file path=ppt/theme/theme1.xml><?xml version="1.0" encoding="utf-8"?>
<a:theme xmlns:a="http://schemas.openxmlformats.org/drawingml/2006/main" name="Textured">
  <a:themeElements>
    <a:clrScheme name="Textured 2">
      <a:dk1>
        <a:srgbClr val="003300"/>
      </a:dk1>
      <a:lt1>
        <a:srgbClr val="FFFFFF"/>
      </a:lt1>
      <a:dk2>
        <a:srgbClr val="4D6A2A"/>
      </a:dk2>
      <a:lt2>
        <a:srgbClr val="CCFF99"/>
      </a:lt2>
      <a:accent1>
        <a:srgbClr val="33CC33"/>
      </a:accent1>
      <a:accent2>
        <a:srgbClr val="46562A"/>
      </a:accent2>
      <a:accent3>
        <a:srgbClr val="B2B9AC"/>
      </a:accent3>
      <a:accent4>
        <a:srgbClr val="DADADA"/>
      </a:accent4>
      <a:accent5>
        <a:srgbClr val="ADE2AD"/>
      </a:accent5>
      <a:accent6>
        <a:srgbClr val="3F4D25"/>
      </a:accent6>
      <a:hlink>
        <a:srgbClr val="009999"/>
      </a:hlink>
      <a:folHlink>
        <a:srgbClr val="CC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3BCB5DC567934585E6FD3805F23FFF" ma:contentTypeVersion="13" ma:contentTypeDescription="Create a new document." ma:contentTypeScope="" ma:versionID="be1df4f303838bb4d427cbcd98b8a1b0">
  <xsd:schema xmlns:xsd="http://www.w3.org/2001/XMLSchema" xmlns:xs="http://www.w3.org/2001/XMLSchema" xmlns:p="http://schemas.microsoft.com/office/2006/metadata/properties" xmlns:ns2="b9447076-87cd-4a9f-82b5-c0f2551af648" xmlns:ns3="aab0e938-c719-4382-ae7c-fba38aeb51f6" targetNamespace="http://schemas.microsoft.com/office/2006/metadata/properties" ma:root="true" ma:fieldsID="fd16c6fb00ee84ff064539071c927a2c" ns2:_="" ns3:_="">
    <xsd:import namespace="b9447076-87cd-4a9f-82b5-c0f2551af648"/>
    <xsd:import namespace="aab0e938-c719-4382-ae7c-fba38aeb51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47076-87cd-4a9f-82b5-c0f2551af6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b0e938-c719-4382-ae7c-fba38aeb51f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F9336E-3BF3-4FB1-B2A2-7872EA09EC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5EAB5A-3AB7-48FD-AD01-DF39162245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447076-87cd-4a9f-82b5-c0f2551af648"/>
    <ds:schemaRef ds:uri="aab0e938-c719-4382-ae7c-fba38aeb51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BE41BC-BD72-4272-B301-7FD0AEF08A58}">
  <ds:schemaRefs>
    <ds:schemaRef ds:uri="http://purl.org/dc/elements/1.1/"/>
    <ds:schemaRef ds:uri="http://www.w3.org/XML/1998/namespace"/>
    <ds:schemaRef ds:uri="aab0e938-c719-4382-ae7c-fba38aeb51f6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b9447076-87cd-4a9f-82b5-c0f2551af648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1058</TotalTime>
  <Words>1098</Words>
  <Application>Microsoft Office PowerPoint</Application>
  <PresentationFormat>On-screen Show (4:3)</PresentationFormat>
  <Paragraphs>182</Paragraphs>
  <Slides>28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Georgia</vt:lpstr>
      <vt:lpstr>Tahoma</vt:lpstr>
      <vt:lpstr>Times</vt:lpstr>
      <vt:lpstr>Wingdings</vt:lpstr>
      <vt:lpstr>Textured</vt:lpstr>
      <vt:lpstr>Raise Your Child’s Attendance -Raise their Chances!</vt:lpstr>
      <vt:lpstr>PowerPoint Presentation</vt:lpstr>
      <vt:lpstr>This is Simone. She is in Year 4 and has 90% attendance.</vt:lpstr>
      <vt:lpstr>Simone thinks this is pretty good, so do her parents. Are they right?</vt:lpstr>
      <vt:lpstr>Let’s look a little closer…..</vt:lpstr>
      <vt:lpstr>How does your child compare?</vt:lpstr>
      <vt:lpstr>90% attendance over 5 years of  school….</vt:lpstr>
      <vt:lpstr>What impact might this have on a child’s life……?</vt:lpstr>
      <vt:lpstr>What could your child’s potential earnings look like?</vt:lpstr>
      <vt:lpstr>So 90% is not as good as it first seemed. </vt:lpstr>
      <vt:lpstr> What is the expected minimum attendance percentage set out by the Government?</vt:lpstr>
      <vt:lpstr> What absence percentage is considered as ‘persistent absenteeism’ by the Government?</vt:lpstr>
      <vt:lpstr>Who can authorise a child’s absence?</vt:lpstr>
      <vt:lpstr>For what reason(s) are children allowed a day off school?</vt:lpstr>
      <vt:lpstr> If a child has 90% attendance at the end of the school year, how much time has he missed?</vt:lpstr>
      <vt:lpstr>If a child has 90% attendance throughout secondary school, how much could this detrimentally affect each of his GCSE grades?</vt:lpstr>
      <vt:lpstr>Who can help to improve a child’s attendance?</vt:lpstr>
      <vt:lpstr>Who can help to improve a child’s attendance?</vt:lpstr>
      <vt:lpstr>PowerPoint Presentation</vt:lpstr>
      <vt:lpstr>PowerPoint Presentation</vt:lpstr>
      <vt:lpstr>Rewarding attendance at Springfield</vt:lpstr>
      <vt:lpstr>Rewarding continuous 100% attendance</vt:lpstr>
      <vt:lpstr>Sharing attendance information</vt:lpstr>
      <vt:lpstr>Response to feedback</vt:lpstr>
      <vt:lpstr>Ways for parents to encourage attendance:</vt:lpstr>
      <vt:lpstr>Ways for parents to support the school:</vt:lpstr>
      <vt:lpstr>Ways for school to support families</vt:lpstr>
      <vt:lpstr>Attend and Achieve!</vt:lpstr>
    </vt:vector>
  </TitlesOfParts>
  <Company>London Borough of Bromley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Raise Your Childs Attendance, -Raise their Chances!</dc:title>
  <dc:creator>Gill Chenery</dc:creator>
  <cp:lastModifiedBy>Sasha Taylor</cp:lastModifiedBy>
  <cp:revision>21</cp:revision>
  <cp:lastPrinted>2021-09-15T14:11:26Z</cp:lastPrinted>
  <dcterms:created xsi:type="dcterms:W3CDTF">2006-09-14T10:28:18Z</dcterms:created>
  <dcterms:modified xsi:type="dcterms:W3CDTF">2021-09-20T12:35:45Z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0x0101006B3BCB5DC567934585E6FD3805F23FFF</vt:lpwstr>
  </property>
</Properties>
</file>