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sha Taylor" userId="55bb6a7b-70c4-493a-93ea-3d076e60f453" providerId="ADAL" clId="{624C0498-05AD-46F5-B30B-44054DF4E5AF}"/>
    <pc:docChg chg="delSld">
      <pc:chgData name="Sasha Taylor" userId="55bb6a7b-70c4-493a-93ea-3d076e60f453" providerId="ADAL" clId="{624C0498-05AD-46F5-B30B-44054DF4E5AF}" dt="2021-06-08T12:14:48.837" v="0" actId="2696"/>
      <pc:docMkLst>
        <pc:docMk/>
      </pc:docMkLst>
      <pc:sldChg chg="del">
        <pc:chgData name="Sasha Taylor" userId="55bb6a7b-70c4-493a-93ea-3d076e60f453" providerId="ADAL" clId="{624C0498-05AD-46F5-B30B-44054DF4E5AF}" dt="2021-06-08T12:14:48.837" v="0" actId="2696"/>
        <pc:sldMkLst>
          <pc:docMk/>
          <pc:sldMk cId="3848435798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D7CDC-59ED-4883-85A5-745B5E2DD8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RHSE policy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0B6B6C-D8AC-4A4C-B99F-AC920F30CE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Parent consultation </a:t>
            </a:r>
            <a:r>
              <a:rPr lang="en-GB"/>
              <a:t>23</a:t>
            </a:r>
            <a:r>
              <a:rPr lang="en-GB" baseline="30000"/>
              <a:t>rd</a:t>
            </a:r>
            <a:r>
              <a:rPr lang="en-GB"/>
              <a:t> 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3322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BAD16-DCB9-4642-8CAA-21925843E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REAch2 Academy Trust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EBCFC-00C9-4931-B8E2-9612362E3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Created by a very experienced team</a:t>
            </a:r>
          </a:p>
          <a:p>
            <a:r>
              <a:rPr lang="en-GB" sz="3200" dirty="0"/>
              <a:t>Personalised to Springfield Primary Academy</a:t>
            </a:r>
          </a:p>
          <a:p>
            <a:r>
              <a:rPr lang="en-GB" sz="3200" dirty="0"/>
              <a:t>Roles and responsibilities for all stakeholders</a:t>
            </a:r>
          </a:p>
          <a:p>
            <a:r>
              <a:rPr lang="en-GB" sz="3200" dirty="0"/>
              <a:t>Meets the requirements of government legislation and statutory guidance</a:t>
            </a:r>
          </a:p>
        </p:txBody>
      </p:sp>
    </p:spTree>
    <p:extLst>
      <p:ext uri="{BB962C8B-B14F-4D97-AF65-F5344CB8AC3E}">
        <p14:creationId xmlns:p14="http://schemas.microsoft.com/office/powerpoint/2010/main" val="690929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0086F-2BCB-493F-B69C-4EF8B9046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Consultation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C9875-7337-49DC-B7FD-453C98C6E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Parents as partners</a:t>
            </a:r>
          </a:p>
          <a:p>
            <a:r>
              <a:rPr lang="en-GB" sz="3200" dirty="0"/>
              <a:t>Sensitive to needs of the community</a:t>
            </a:r>
          </a:p>
          <a:p>
            <a:r>
              <a:rPr lang="en-GB" sz="3200" dirty="0"/>
              <a:t>Opinions valued</a:t>
            </a:r>
          </a:p>
          <a:p>
            <a:r>
              <a:rPr lang="en-GB" sz="3200" dirty="0"/>
              <a:t>Teaching NOT promoting</a:t>
            </a:r>
          </a:p>
          <a:p>
            <a:r>
              <a:rPr lang="en-GB" sz="3200" dirty="0"/>
              <a:t>Equality means showing all types of families/relationships not prioritising</a:t>
            </a:r>
          </a:p>
        </p:txBody>
      </p:sp>
    </p:spTree>
    <p:extLst>
      <p:ext uri="{BB962C8B-B14F-4D97-AF65-F5344CB8AC3E}">
        <p14:creationId xmlns:p14="http://schemas.microsoft.com/office/powerpoint/2010/main" val="237580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A9D77-5538-4850-8793-E2F75E263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right to withdraw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8CDD5-F253-45B3-AD4C-2FA9F9BF4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730188"/>
            <a:ext cx="8946541" cy="4518211"/>
          </a:xfrm>
        </p:spPr>
        <p:txBody>
          <a:bodyPr>
            <a:noAutofit/>
          </a:bodyPr>
          <a:lstStyle/>
          <a:p>
            <a:r>
              <a:rPr lang="en-GB" sz="3200" dirty="0"/>
              <a:t>ONLY to non-statutory sex education curriculum </a:t>
            </a:r>
          </a:p>
          <a:p>
            <a:r>
              <a:rPr lang="en-GB" sz="3200" dirty="0"/>
              <a:t>If covered in science this is statutory</a:t>
            </a:r>
          </a:p>
          <a:p>
            <a:r>
              <a:rPr lang="en-GB" sz="3200" dirty="0"/>
              <a:t>Children will then learn from their peers – perhaps incorrect interpretation, lacking sensitivity</a:t>
            </a:r>
          </a:p>
          <a:p>
            <a:r>
              <a:rPr lang="en-GB" sz="3200" dirty="0"/>
              <a:t>Children will attempt to answer their peers questions</a:t>
            </a:r>
          </a:p>
          <a:p>
            <a:r>
              <a:rPr lang="en-GB" sz="3200" dirty="0"/>
              <a:t>Safeguarding - terminology</a:t>
            </a:r>
          </a:p>
        </p:txBody>
      </p:sp>
    </p:spTree>
    <p:extLst>
      <p:ext uri="{BB962C8B-B14F-4D97-AF65-F5344CB8AC3E}">
        <p14:creationId xmlns:p14="http://schemas.microsoft.com/office/powerpoint/2010/main" val="1346424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C66BE-FAC0-43AD-833B-49EA3F6EF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 need to withdraw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99F89-122A-4DBC-A471-FD853E151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Springfield Primary teach RHSE using a scheme called JIGSAW</a:t>
            </a:r>
          </a:p>
          <a:p>
            <a:r>
              <a:rPr lang="en-GB" sz="3200" dirty="0"/>
              <a:t>Age appropriate and child friendly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/>
              <a:t>Let’s do a lesson!</a:t>
            </a:r>
          </a:p>
        </p:txBody>
      </p:sp>
    </p:spTree>
    <p:extLst>
      <p:ext uri="{BB962C8B-B14F-4D97-AF65-F5344CB8AC3E}">
        <p14:creationId xmlns:p14="http://schemas.microsoft.com/office/powerpoint/2010/main" val="3683869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8F210-F060-4FF8-AF16-EA6C398CA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Parents as Partners - Community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DFA1A-CBA8-4B33-84FC-274B585D2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52282"/>
            <a:ext cx="9609512" cy="5289177"/>
          </a:xfrm>
        </p:spPr>
        <p:txBody>
          <a:bodyPr>
            <a:normAutofit fontScale="25000" lnSpcReduction="20000"/>
          </a:bodyPr>
          <a:lstStyle/>
          <a:p>
            <a:r>
              <a:rPr lang="en-GB" sz="11200" dirty="0"/>
              <a:t>Variety of religions in the academy</a:t>
            </a:r>
          </a:p>
          <a:p>
            <a:r>
              <a:rPr lang="en-GB" sz="11200" dirty="0"/>
              <a:t>Respectful</a:t>
            </a:r>
          </a:p>
          <a:p>
            <a:r>
              <a:rPr lang="en-GB" sz="11200" dirty="0"/>
              <a:t>Teaching tolerance NOT recommending, teaching or promoting lifestyles</a:t>
            </a:r>
          </a:p>
          <a:p>
            <a:r>
              <a:rPr lang="en-GB" sz="11200" dirty="0"/>
              <a:t>Parents can support school, pupils and chosen religion by: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1200" dirty="0"/>
              <a:t>Teaching correct names for body parts – no surprises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1200" dirty="0"/>
              <a:t>Ensuring children understand family/religious beliefs but that not everyone believes the same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1200" dirty="0"/>
              <a:t>Teaching children that all humans should be treated equally regardless of life choices of themselves or their families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31987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2875C4100D9148A32EDCC2C3979DED" ma:contentTypeVersion="9" ma:contentTypeDescription="Create a new document." ma:contentTypeScope="" ma:versionID="609ab900e05497455c7d8349481c2afa">
  <xsd:schema xmlns:xsd="http://www.w3.org/2001/XMLSchema" xmlns:xs="http://www.w3.org/2001/XMLSchema" xmlns:p="http://schemas.microsoft.com/office/2006/metadata/properties" xmlns:ns3="f3c30dc4-5dee-47b1-a5b2-9eab1bd7168c" xmlns:ns4="285e4f65-443c-41f3-9ced-428305c70663" targetNamespace="http://schemas.microsoft.com/office/2006/metadata/properties" ma:root="true" ma:fieldsID="c8511b51102a56fa1dd4c2a4d69074e7" ns3:_="" ns4:_="">
    <xsd:import namespace="f3c30dc4-5dee-47b1-a5b2-9eab1bd7168c"/>
    <xsd:import namespace="285e4f65-443c-41f3-9ced-428305c7066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c30dc4-5dee-47b1-a5b2-9eab1bd716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5e4f65-443c-41f3-9ced-428305c7066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1BDA45-2ABF-458D-8689-3A7D3D34083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9F05164-43DD-4FA2-8B3A-DCE12BFF02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c30dc4-5dee-47b1-a5b2-9eab1bd7168c"/>
    <ds:schemaRef ds:uri="285e4f65-443c-41f3-9ced-428305c706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4495B82-9A59-4578-BEF8-95CF326E118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675</TotalTime>
  <Words>201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RHSE policy</vt:lpstr>
      <vt:lpstr>REAch2 Academy Trust Policy</vt:lpstr>
      <vt:lpstr>Consultation </vt:lpstr>
      <vt:lpstr>The right to withdraw</vt:lpstr>
      <vt:lpstr>No need to withdraw</vt:lpstr>
      <vt:lpstr>Parents as Partners - Community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RHSE policy</dc:title>
  <dc:creator>S Taylor</dc:creator>
  <cp:lastModifiedBy>Sasha Taylor</cp:lastModifiedBy>
  <cp:revision>6</cp:revision>
  <dcterms:created xsi:type="dcterms:W3CDTF">2019-12-16T21:12:14Z</dcterms:created>
  <dcterms:modified xsi:type="dcterms:W3CDTF">2021-06-08T12:14:59Z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0x010100092875C4100D9148A32EDCC2C3979DED</vt:lpwstr>
  </property>
</Properties>
</file>