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6"/>
  </p:notesMasterIdLst>
  <p:sldIdLst>
    <p:sldId id="260" r:id="rId5"/>
  </p:sldIdLst>
  <p:sldSz cx="15479713" cy="11052175"/>
  <p:notesSz cx="6800850" cy="98075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5AD"/>
    <a:srgbClr val="EFEDE7"/>
    <a:srgbClr val="EC7722"/>
    <a:srgbClr val="732E63"/>
    <a:srgbClr val="E9446E"/>
    <a:srgbClr val="E0EFFA"/>
    <a:srgbClr val="F2F8FD"/>
    <a:srgbClr val="FAFCFE"/>
    <a:srgbClr val="5E65AC"/>
    <a:srgbClr val="6F2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8D03F9-AB53-479D-BDE8-F73110AD359C}" v="7" dt="2026-06-23T08:05:12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43" autoAdjust="0"/>
    <p:restoredTop sz="94660"/>
  </p:normalViewPr>
  <p:slideViewPr>
    <p:cSldViewPr snapToGrid="0">
      <p:cViewPr>
        <p:scale>
          <a:sx n="60" d="100"/>
          <a:sy n="60" d="100"/>
        </p:scale>
        <p:origin x="636" y="-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 Ferguson" userId="5e1b5ba2-0577-42ea-baa4-8e68446b1e58" providerId="ADAL" clId="{0D80E407-06AE-46C4-87C0-78B7D40AAC2C}"/>
    <pc:docChg chg="undo custSel modSld">
      <pc:chgData name="Lin Ferguson" userId="5e1b5ba2-0577-42ea-baa4-8e68446b1e58" providerId="ADAL" clId="{0D80E407-06AE-46C4-87C0-78B7D40AAC2C}" dt="2026-06-23T08:05:19.540" v="32" actId="255"/>
      <pc:docMkLst>
        <pc:docMk/>
      </pc:docMkLst>
      <pc:sldChg chg="modSp mod">
        <pc:chgData name="Lin Ferguson" userId="5e1b5ba2-0577-42ea-baa4-8e68446b1e58" providerId="ADAL" clId="{0D80E407-06AE-46C4-87C0-78B7D40AAC2C}" dt="2026-06-23T08:05:19.540" v="32" actId="255"/>
        <pc:sldMkLst>
          <pc:docMk/>
          <pc:sldMk cId="774578894" sldId="260"/>
        </pc:sldMkLst>
        <pc:graphicFrameChg chg="mod modGraphic">
          <ac:chgData name="Lin Ferguson" userId="5e1b5ba2-0577-42ea-baa4-8e68446b1e58" providerId="ADAL" clId="{0D80E407-06AE-46C4-87C0-78B7D40AAC2C}" dt="2026-06-23T08:05:19.540" v="32" actId="255"/>
          <ac:graphicFrameMkLst>
            <pc:docMk/>
            <pc:sldMk cId="774578894" sldId="260"/>
            <ac:graphicFrameMk id="6" creationId="{EDFD2517-C368-8F26-E444-B4AEAED053EE}"/>
          </ac:graphicFrameMkLst>
        </pc:graphicFrameChg>
        <pc:graphicFrameChg chg="mod modGraphic">
          <ac:chgData name="Lin Ferguson" userId="5e1b5ba2-0577-42ea-baa4-8e68446b1e58" providerId="ADAL" clId="{0D80E407-06AE-46C4-87C0-78B7D40AAC2C}" dt="2026-06-23T08:04:13.301" v="24" actId="255"/>
          <ac:graphicFrameMkLst>
            <pc:docMk/>
            <pc:sldMk cId="774578894" sldId="260"/>
            <ac:graphicFrameMk id="11" creationId="{AE437261-C8DA-D3DA-2152-B0495D746056}"/>
          </ac:graphicFrameMkLst>
        </pc:graphicFrameChg>
        <pc:graphicFrameChg chg="mod modGraphic">
          <ac:chgData name="Lin Ferguson" userId="5e1b5ba2-0577-42ea-baa4-8e68446b1e58" providerId="ADAL" clId="{0D80E407-06AE-46C4-87C0-78B7D40AAC2C}" dt="2026-06-23T08:04:46.961" v="28" actId="255"/>
          <ac:graphicFrameMkLst>
            <pc:docMk/>
            <pc:sldMk cId="774578894" sldId="260"/>
            <ac:graphicFrameMk id="12" creationId="{DF3897DD-7EA2-A1B2-8AA6-99A5C390B63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241" cy="4924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068" y="0"/>
            <a:ext cx="2947241" cy="4924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E2B77-8CAE-40FE-AD63-70D36004EB29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82675" y="1225550"/>
            <a:ext cx="4635500" cy="3309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77" y="4720161"/>
            <a:ext cx="5441297" cy="386210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15081"/>
            <a:ext cx="2947241" cy="4924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068" y="9315081"/>
            <a:ext cx="2947241" cy="4924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12409-A058-457C-90C0-45A51C9F6A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11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1628E-8BBA-9CD0-4869-D4BE5853A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5D4DF-8E5D-D17A-5EE1-D423D3B14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F3032-E71B-9A15-1305-720AC30DD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D975D-1C1A-E91B-7A19-9353EE2E9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412409-A058-457C-90C0-45A51C9F6A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04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0979" y="1808771"/>
            <a:ext cx="13157756" cy="3847794"/>
          </a:xfrm>
        </p:spPr>
        <p:txBody>
          <a:bodyPr anchor="b"/>
          <a:lstStyle>
            <a:lvl1pPr algn="ctr">
              <a:defRPr sz="96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4964" y="5804951"/>
            <a:ext cx="11609785" cy="2668383"/>
          </a:xfrm>
        </p:spPr>
        <p:txBody>
          <a:bodyPr/>
          <a:lstStyle>
            <a:lvl1pPr marL="0" indent="0" algn="ctr">
              <a:buNone/>
              <a:defRPr sz="3868"/>
            </a:lvl1pPr>
            <a:lvl2pPr marL="736824" indent="0" algn="ctr">
              <a:buNone/>
              <a:defRPr sz="3223"/>
            </a:lvl2pPr>
            <a:lvl3pPr marL="1473647" indent="0" algn="ctr">
              <a:buNone/>
              <a:defRPr sz="2901"/>
            </a:lvl3pPr>
            <a:lvl4pPr marL="2210471" indent="0" algn="ctr">
              <a:buNone/>
              <a:defRPr sz="2579"/>
            </a:lvl4pPr>
            <a:lvl5pPr marL="2947294" indent="0" algn="ctr">
              <a:buNone/>
              <a:defRPr sz="2579"/>
            </a:lvl5pPr>
            <a:lvl6pPr marL="3684118" indent="0" algn="ctr">
              <a:buNone/>
              <a:defRPr sz="2579"/>
            </a:lvl6pPr>
            <a:lvl7pPr marL="4420941" indent="0" algn="ctr">
              <a:buNone/>
              <a:defRPr sz="2579"/>
            </a:lvl7pPr>
            <a:lvl8pPr marL="5157765" indent="0" algn="ctr">
              <a:buNone/>
              <a:defRPr sz="2579"/>
            </a:lvl8pPr>
            <a:lvl9pPr marL="5894588" indent="0" algn="ctr">
              <a:buNone/>
              <a:defRPr sz="257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579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36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169" y="2755372"/>
            <a:ext cx="13351252" cy="4597397"/>
          </a:xfrm>
        </p:spPr>
        <p:txBody>
          <a:bodyPr anchor="b"/>
          <a:lstStyle>
            <a:lvl1pPr>
              <a:defRPr sz="96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169" y="7396262"/>
            <a:ext cx="13351252" cy="2417662"/>
          </a:xfrm>
        </p:spPr>
        <p:txBody>
          <a:bodyPr/>
          <a:lstStyle>
            <a:lvl1pPr marL="0" indent="0">
              <a:buNone/>
              <a:defRPr sz="3868">
                <a:solidFill>
                  <a:schemeClr val="tx1">
                    <a:tint val="82000"/>
                  </a:schemeClr>
                </a:solidFill>
              </a:defRPr>
            </a:lvl1pPr>
            <a:lvl2pPr marL="736824" indent="0">
              <a:buNone/>
              <a:defRPr sz="3223">
                <a:solidFill>
                  <a:schemeClr val="tx1">
                    <a:tint val="82000"/>
                  </a:schemeClr>
                </a:solidFill>
              </a:defRPr>
            </a:lvl2pPr>
            <a:lvl3pPr marL="1473647" indent="0">
              <a:buNone/>
              <a:defRPr sz="2901">
                <a:solidFill>
                  <a:schemeClr val="tx1">
                    <a:tint val="82000"/>
                  </a:schemeClr>
                </a:solidFill>
              </a:defRPr>
            </a:lvl3pPr>
            <a:lvl4pPr marL="2210471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4pPr>
            <a:lvl5pPr marL="2947294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5pPr>
            <a:lvl6pPr marL="3684118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6pPr>
            <a:lvl7pPr marL="4420941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7pPr>
            <a:lvl8pPr marL="5157765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8pPr>
            <a:lvl9pPr marL="5894588" indent="0">
              <a:buNone/>
              <a:defRPr sz="257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78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4230" y="2942130"/>
            <a:ext cx="6578878" cy="701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36605" y="2942130"/>
            <a:ext cx="6578878" cy="701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94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588428"/>
            <a:ext cx="13351252" cy="21362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248" y="2709319"/>
            <a:ext cx="6548643" cy="1327795"/>
          </a:xfrm>
        </p:spPr>
        <p:txBody>
          <a:bodyPr anchor="b"/>
          <a:lstStyle>
            <a:lvl1pPr marL="0" indent="0">
              <a:buNone/>
              <a:defRPr sz="3868" b="1"/>
            </a:lvl1pPr>
            <a:lvl2pPr marL="736824" indent="0">
              <a:buNone/>
              <a:defRPr sz="3223" b="1"/>
            </a:lvl2pPr>
            <a:lvl3pPr marL="1473647" indent="0">
              <a:buNone/>
              <a:defRPr sz="2901" b="1"/>
            </a:lvl3pPr>
            <a:lvl4pPr marL="2210471" indent="0">
              <a:buNone/>
              <a:defRPr sz="2579" b="1"/>
            </a:lvl4pPr>
            <a:lvl5pPr marL="2947294" indent="0">
              <a:buNone/>
              <a:defRPr sz="2579" b="1"/>
            </a:lvl5pPr>
            <a:lvl6pPr marL="3684118" indent="0">
              <a:buNone/>
              <a:defRPr sz="2579" b="1"/>
            </a:lvl6pPr>
            <a:lvl7pPr marL="4420941" indent="0">
              <a:buNone/>
              <a:defRPr sz="2579" b="1"/>
            </a:lvl7pPr>
            <a:lvl8pPr marL="5157765" indent="0">
              <a:buNone/>
              <a:defRPr sz="2579" b="1"/>
            </a:lvl8pPr>
            <a:lvl9pPr marL="5894588" indent="0">
              <a:buNone/>
              <a:defRPr sz="2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248" y="4037114"/>
            <a:ext cx="6548643" cy="59379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36606" y="2709319"/>
            <a:ext cx="6580894" cy="1327795"/>
          </a:xfrm>
        </p:spPr>
        <p:txBody>
          <a:bodyPr anchor="b"/>
          <a:lstStyle>
            <a:lvl1pPr marL="0" indent="0">
              <a:buNone/>
              <a:defRPr sz="3868" b="1"/>
            </a:lvl1pPr>
            <a:lvl2pPr marL="736824" indent="0">
              <a:buNone/>
              <a:defRPr sz="3223" b="1"/>
            </a:lvl2pPr>
            <a:lvl3pPr marL="1473647" indent="0">
              <a:buNone/>
              <a:defRPr sz="2901" b="1"/>
            </a:lvl3pPr>
            <a:lvl4pPr marL="2210471" indent="0">
              <a:buNone/>
              <a:defRPr sz="2579" b="1"/>
            </a:lvl4pPr>
            <a:lvl5pPr marL="2947294" indent="0">
              <a:buNone/>
              <a:defRPr sz="2579" b="1"/>
            </a:lvl5pPr>
            <a:lvl6pPr marL="3684118" indent="0">
              <a:buNone/>
              <a:defRPr sz="2579" b="1"/>
            </a:lvl6pPr>
            <a:lvl7pPr marL="4420941" indent="0">
              <a:buNone/>
              <a:defRPr sz="2579" b="1"/>
            </a:lvl7pPr>
            <a:lvl8pPr marL="5157765" indent="0">
              <a:buNone/>
              <a:defRPr sz="2579" b="1"/>
            </a:lvl8pPr>
            <a:lvl9pPr marL="5894588" indent="0">
              <a:buNone/>
              <a:defRPr sz="257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36606" y="4037114"/>
            <a:ext cx="6580894" cy="59379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34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17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736812"/>
            <a:ext cx="4992610" cy="2578841"/>
          </a:xfrm>
        </p:spPr>
        <p:txBody>
          <a:bodyPr anchor="b"/>
          <a:lstStyle>
            <a:lvl1pPr>
              <a:defRPr sz="51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894" y="1591311"/>
            <a:ext cx="7836605" cy="7854208"/>
          </a:xfrm>
        </p:spPr>
        <p:txBody>
          <a:bodyPr/>
          <a:lstStyle>
            <a:lvl1pPr>
              <a:defRPr sz="5157"/>
            </a:lvl1pPr>
            <a:lvl2pPr>
              <a:defRPr sz="4512"/>
            </a:lvl2pPr>
            <a:lvl3pPr>
              <a:defRPr sz="3868"/>
            </a:lvl3pPr>
            <a:lvl4pPr>
              <a:defRPr sz="3223"/>
            </a:lvl4pPr>
            <a:lvl5pPr>
              <a:defRPr sz="3223"/>
            </a:lvl5pPr>
            <a:lvl6pPr>
              <a:defRPr sz="3223"/>
            </a:lvl6pPr>
            <a:lvl7pPr>
              <a:defRPr sz="3223"/>
            </a:lvl7pPr>
            <a:lvl8pPr>
              <a:defRPr sz="3223"/>
            </a:lvl8pPr>
            <a:lvl9pPr>
              <a:defRPr sz="322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3315653"/>
            <a:ext cx="4992610" cy="6142656"/>
          </a:xfrm>
        </p:spPr>
        <p:txBody>
          <a:bodyPr/>
          <a:lstStyle>
            <a:lvl1pPr marL="0" indent="0">
              <a:buNone/>
              <a:defRPr sz="2579"/>
            </a:lvl1pPr>
            <a:lvl2pPr marL="736824" indent="0">
              <a:buNone/>
              <a:defRPr sz="2256"/>
            </a:lvl2pPr>
            <a:lvl3pPr marL="1473647" indent="0">
              <a:buNone/>
              <a:defRPr sz="1934"/>
            </a:lvl3pPr>
            <a:lvl4pPr marL="2210471" indent="0">
              <a:buNone/>
              <a:defRPr sz="1612"/>
            </a:lvl4pPr>
            <a:lvl5pPr marL="2947294" indent="0">
              <a:buNone/>
              <a:defRPr sz="1612"/>
            </a:lvl5pPr>
            <a:lvl6pPr marL="3684118" indent="0">
              <a:buNone/>
              <a:defRPr sz="1612"/>
            </a:lvl6pPr>
            <a:lvl7pPr marL="4420941" indent="0">
              <a:buNone/>
              <a:defRPr sz="1612"/>
            </a:lvl7pPr>
            <a:lvl8pPr marL="5157765" indent="0">
              <a:buNone/>
              <a:defRPr sz="1612"/>
            </a:lvl8pPr>
            <a:lvl9pPr marL="5894588" indent="0">
              <a:buNone/>
              <a:defRPr sz="16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181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736812"/>
            <a:ext cx="4992610" cy="2578841"/>
          </a:xfrm>
        </p:spPr>
        <p:txBody>
          <a:bodyPr anchor="b"/>
          <a:lstStyle>
            <a:lvl1pPr>
              <a:defRPr sz="515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80894" y="1591311"/>
            <a:ext cx="7836605" cy="7854208"/>
          </a:xfrm>
        </p:spPr>
        <p:txBody>
          <a:bodyPr anchor="t"/>
          <a:lstStyle>
            <a:lvl1pPr marL="0" indent="0">
              <a:buNone/>
              <a:defRPr sz="5157"/>
            </a:lvl1pPr>
            <a:lvl2pPr marL="736824" indent="0">
              <a:buNone/>
              <a:defRPr sz="4512"/>
            </a:lvl2pPr>
            <a:lvl3pPr marL="1473647" indent="0">
              <a:buNone/>
              <a:defRPr sz="3868"/>
            </a:lvl3pPr>
            <a:lvl4pPr marL="2210471" indent="0">
              <a:buNone/>
              <a:defRPr sz="3223"/>
            </a:lvl4pPr>
            <a:lvl5pPr marL="2947294" indent="0">
              <a:buNone/>
              <a:defRPr sz="3223"/>
            </a:lvl5pPr>
            <a:lvl6pPr marL="3684118" indent="0">
              <a:buNone/>
              <a:defRPr sz="3223"/>
            </a:lvl6pPr>
            <a:lvl7pPr marL="4420941" indent="0">
              <a:buNone/>
              <a:defRPr sz="3223"/>
            </a:lvl7pPr>
            <a:lvl8pPr marL="5157765" indent="0">
              <a:buNone/>
              <a:defRPr sz="3223"/>
            </a:lvl8pPr>
            <a:lvl9pPr marL="5894588" indent="0">
              <a:buNone/>
              <a:defRPr sz="322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3315653"/>
            <a:ext cx="4992610" cy="6142656"/>
          </a:xfrm>
        </p:spPr>
        <p:txBody>
          <a:bodyPr/>
          <a:lstStyle>
            <a:lvl1pPr marL="0" indent="0">
              <a:buNone/>
              <a:defRPr sz="2579"/>
            </a:lvl1pPr>
            <a:lvl2pPr marL="736824" indent="0">
              <a:buNone/>
              <a:defRPr sz="2256"/>
            </a:lvl2pPr>
            <a:lvl3pPr marL="1473647" indent="0">
              <a:buNone/>
              <a:defRPr sz="1934"/>
            </a:lvl3pPr>
            <a:lvl4pPr marL="2210471" indent="0">
              <a:buNone/>
              <a:defRPr sz="1612"/>
            </a:lvl4pPr>
            <a:lvl5pPr marL="2947294" indent="0">
              <a:buNone/>
              <a:defRPr sz="1612"/>
            </a:lvl5pPr>
            <a:lvl6pPr marL="3684118" indent="0">
              <a:buNone/>
              <a:defRPr sz="1612"/>
            </a:lvl6pPr>
            <a:lvl7pPr marL="4420941" indent="0">
              <a:buNone/>
              <a:defRPr sz="1612"/>
            </a:lvl7pPr>
            <a:lvl8pPr marL="5157765" indent="0">
              <a:buNone/>
              <a:defRPr sz="1612"/>
            </a:lvl8pPr>
            <a:lvl9pPr marL="5894588" indent="0">
              <a:buNone/>
              <a:defRPr sz="161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00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077671" y="588426"/>
            <a:ext cx="3337813" cy="93662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4231" y="588426"/>
            <a:ext cx="9819943" cy="93662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95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588428"/>
            <a:ext cx="13351252" cy="2136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942130"/>
            <a:ext cx="13351252" cy="7012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10243731"/>
            <a:ext cx="3482935" cy="588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AE608-D773-40D1-9BF8-3C6F0EE86286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10243731"/>
            <a:ext cx="5224403" cy="588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10243731"/>
            <a:ext cx="3482935" cy="5884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6A6419-0A2B-46A4-8284-D8E3B2C3F6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16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473647" rtl="0" eaLnBrk="1" latinLnBrk="0" hangingPunct="1">
        <a:lnSpc>
          <a:spcPct val="90000"/>
        </a:lnSpc>
        <a:spcBef>
          <a:spcPct val="0"/>
        </a:spcBef>
        <a:buNone/>
        <a:defRPr sz="70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8412" indent="-368412" algn="l" defTabSz="1473647" rtl="0" eaLnBrk="1" latinLnBrk="0" hangingPunct="1">
        <a:lnSpc>
          <a:spcPct val="90000"/>
        </a:lnSpc>
        <a:spcBef>
          <a:spcPts val="1612"/>
        </a:spcBef>
        <a:buFont typeface="Arial" panose="020B0604020202020204" pitchFamily="34" charset="0"/>
        <a:buChar char="•"/>
        <a:defRPr sz="4512" kern="1200">
          <a:solidFill>
            <a:schemeClr val="tx1"/>
          </a:solidFill>
          <a:latin typeface="+mn-lt"/>
          <a:ea typeface="+mn-ea"/>
          <a:cs typeface="+mn-cs"/>
        </a:defRPr>
      </a:lvl1pPr>
      <a:lvl2pPr marL="1105235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3868" kern="1200">
          <a:solidFill>
            <a:schemeClr val="tx1"/>
          </a:solidFill>
          <a:latin typeface="+mn-lt"/>
          <a:ea typeface="+mn-ea"/>
          <a:cs typeface="+mn-cs"/>
        </a:defRPr>
      </a:lvl2pPr>
      <a:lvl3pPr marL="1842059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3223" kern="1200">
          <a:solidFill>
            <a:schemeClr val="tx1"/>
          </a:solidFill>
          <a:latin typeface="+mn-lt"/>
          <a:ea typeface="+mn-ea"/>
          <a:cs typeface="+mn-cs"/>
        </a:defRPr>
      </a:lvl3pPr>
      <a:lvl4pPr marL="2578882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4pPr>
      <a:lvl5pPr marL="3315706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5pPr>
      <a:lvl6pPr marL="4052529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6pPr>
      <a:lvl7pPr marL="4789353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7pPr>
      <a:lvl8pPr marL="5526176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8pPr>
      <a:lvl9pPr marL="6263000" indent="-368412" algn="l" defTabSz="1473647" rtl="0" eaLnBrk="1" latinLnBrk="0" hangingPunct="1">
        <a:lnSpc>
          <a:spcPct val="90000"/>
        </a:lnSpc>
        <a:spcBef>
          <a:spcPts val="806"/>
        </a:spcBef>
        <a:buFont typeface="Arial" panose="020B0604020202020204" pitchFamily="34" charset="0"/>
        <a:buChar char="•"/>
        <a:defRPr sz="29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1pPr>
      <a:lvl2pPr marL="736824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2pPr>
      <a:lvl3pPr marL="1473647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3pPr>
      <a:lvl4pPr marL="2210471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4pPr>
      <a:lvl5pPr marL="2947294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5pPr>
      <a:lvl6pPr marL="3684118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6pPr>
      <a:lvl7pPr marL="4420941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7pPr>
      <a:lvl8pPr marL="5157765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8pPr>
      <a:lvl9pPr marL="5894588" algn="l" defTabSz="1473647" rtl="0" eaLnBrk="1" latinLnBrk="0" hangingPunct="1">
        <a:defRPr sz="29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F6272-1AD2-56F5-0DA0-2CADEE9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C986E8-6FD1-4153-14F9-C7C7527C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" y="107111"/>
            <a:ext cx="15479713" cy="110512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0C8F70-8E55-7288-B15B-1E6C2719C51A}"/>
              </a:ext>
            </a:extLst>
          </p:cNvPr>
          <p:cNvSpPr txBox="1"/>
          <p:nvPr/>
        </p:nvSpPr>
        <p:spPr>
          <a:xfrm rot="16200000">
            <a:off x="-1835116" y="7194496"/>
            <a:ext cx="525916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Quicksand" pitchFamily="2" charset="0"/>
              </a:rPr>
              <a:t>HCL_Winter26_HalalPorkFree_Reach2_JacketVarious_ColdVarious					</a:t>
            </a:r>
            <a:endParaRPr lang="en-US" sz="800" dirty="0">
              <a:solidFill>
                <a:prstClr val="black"/>
              </a:solidFill>
              <a:latin typeface="Quicksand" pitchFamily="2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E437261-C8DA-D3DA-2152-B0495D7460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882531"/>
              </p:ext>
            </p:extLst>
          </p:nvPr>
        </p:nvGraphicFramePr>
        <p:xfrm>
          <a:off x="827243" y="1360853"/>
          <a:ext cx="13858001" cy="3048995"/>
        </p:xfrm>
        <a:graphic>
          <a:graphicData uri="http://schemas.openxmlformats.org/drawingml/2006/table">
            <a:tbl>
              <a:tblPr/>
              <a:tblGrid>
                <a:gridCol w="2149875">
                  <a:extLst>
                    <a:ext uri="{9D8B030D-6E8A-4147-A177-3AD203B41FA5}">
                      <a16:colId xmlns:a16="http://schemas.microsoft.com/office/drawing/2014/main" val="4041592962"/>
                    </a:ext>
                  </a:extLst>
                </a:gridCol>
                <a:gridCol w="2447436">
                  <a:extLst>
                    <a:ext uri="{9D8B030D-6E8A-4147-A177-3AD203B41FA5}">
                      <a16:colId xmlns:a16="http://schemas.microsoft.com/office/drawing/2014/main" val="1502228602"/>
                    </a:ext>
                  </a:extLst>
                </a:gridCol>
                <a:gridCol w="2408115">
                  <a:extLst>
                    <a:ext uri="{9D8B030D-6E8A-4147-A177-3AD203B41FA5}">
                      <a16:colId xmlns:a16="http://schemas.microsoft.com/office/drawing/2014/main" val="3674231811"/>
                    </a:ext>
                  </a:extLst>
                </a:gridCol>
                <a:gridCol w="2310817">
                  <a:extLst>
                    <a:ext uri="{9D8B030D-6E8A-4147-A177-3AD203B41FA5}">
                      <a16:colId xmlns:a16="http://schemas.microsoft.com/office/drawing/2014/main" val="904782653"/>
                    </a:ext>
                  </a:extLst>
                </a:gridCol>
                <a:gridCol w="2311200">
                  <a:extLst>
                    <a:ext uri="{9D8B030D-6E8A-4147-A177-3AD203B41FA5}">
                      <a16:colId xmlns:a16="http://schemas.microsoft.com/office/drawing/2014/main" val="3758777323"/>
                    </a:ext>
                  </a:extLst>
                </a:gridCol>
                <a:gridCol w="2230558">
                  <a:extLst>
                    <a:ext uri="{9D8B030D-6E8A-4147-A177-3AD203B41FA5}">
                      <a16:colId xmlns:a16="http://schemas.microsoft.com/office/drawing/2014/main" val="4243264690"/>
                    </a:ext>
                  </a:extLst>
                </a:gridCol>
              </a:tblGrid>
              <a:tr h="222195">
                <a:tc>
                  <a:txBody>
                    <a:bodyPr/>
                    <a:lstStyle/>
                    <a:p>
                      <a:pPr algn="ctr" fontAlgn="ctr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Quicksand" pitchFamily="2" charset="0"/>
                      </a:endParaRP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MONDAY</a:t>
                      </a:r>
                    </a:p>
                  </a:txBody>
                  <a:tcPr marL="6441" marR="6441" marT="6441" marB="4637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7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TUESDAY</a:t>
                      </a:r>
                    </a:p>
                  </a:txBody>
                  <a:tcPr marL="6441" marR="6441" marT="6441" marB="4637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7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WEDNESDAY</a:t>
                      </a:r>
                    </a:p>
                  </a:txBody>
                  <a:tcPr marL="6441" marR="6441" marT="6441" marB="4637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7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THURSDAY</a:t>
                      </a:r>
                    </a:p>
                  </a:txBody>
                  <a:tcPr marL="6441" marR="6441" marT="6441" marB="4637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79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FRIDAY</a:t>
                      </a:r>
                    </a:p>
                  </a:txBody>
                  <a:tcPr marL="6441" marR="6441" marT="6441" marB="4637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7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31784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1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Mexican Bean Burrito (v)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Shepherd's Pie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Chicken with Yorkshire Pudding &amp; Gravy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Pie &amp; Gravy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Fish Fillet Fingers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1352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2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Mac 'n' Cheese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Sweet Potato &amp; Chickpea Curry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Quorn Fillet with Yorkshire Pudding &amp; Gravy (v)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Breaded Bean &amp; Veg Grill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Margherita Pizza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7297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SIDE DISH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Diced Potatoes  or Herby Garlic Bread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Mashed Potatoes or Brown &amp; White Rice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Potatoes or Wholemeal Pasta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Mashed Potatoes or Pasta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Chips or Tricolour Pasta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1038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HALAL JACKET POTATO </a:t>
                      </a:r>
                    </a:p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Bolognese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Mild Bean Chilli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&amp; Sweetcorn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BBQ Beans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51278"/>
                  </a:ext>
                </a:extLst>
              </a:tr>
              <a:tr h="3960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HALAL COLD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OPTION 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Salmon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31395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4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Oat &amp; Raisin Cookie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Wedges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Jelly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Apple Crumble &amp; Custard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Chocolate Brick Wall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24675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F3897DD-7EA2-A1B2-8AA6-99A5C390B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99465"/>
              </p:ext>
            </p:extLst>
          </p:nvPr>
        </p:nvGraphicFramePr>
        <p:xfrm>
          <a:off x="827243" y="4472244"/>
          <a:ext cx="13829819" cy="2846870"/>
        </p:xfrm>
        <a:graphic>
          <a:graphicData uri="http://schemas.openxmlformats.org/drawingml/2006/table">
            <a:tbl>
              <a:tblPr/>
              <a:tblGrid>
                <a:gridCol w="2160534">
                  <a:extLst>
                    <a:ext uri="{9D8B030D-6E8A-4147-A177-3AD203B41FA5}">
                      <a16:colId xmlns:a16="http://schemas.microsoft.com/office/drawing/2014/main" val="1040510843"/>
                    </a:ext>
                  </a:extLst>
                </a:gridCol>
                <a:gridCol w="2436777">
                  <a:extLst>
                    <a:ext uri="{9D8B030D-6E8A-4147-A177-3AD203B41FA5}">
                      <a16:colId xmlns:a16="http://schemas.microsoft.com/office/drawing/2014/main" val="4293454036"/>
                    </a:ext>
                  </a:extLst>
                </a:gridCol>
                <a:gridCol w="2408116">
                  <a:extLst>
                    <a:ext uri="{9D8B030D-6E8A-4147-A177-3AD203B41FA5}">
                      <a16:colId xmlns:a16="http://schemas.microsoft.com/office/drawing/2014/main" val="743792949"/>
                    </a:ext>
                  </a:extLst>
                </a:gridCol>
                <a:gridCol w="2310817">
                  <a:extLst>
                    <a:ext uri="{9D8B030D-6E8A-4147-A177-3AD203B41FA5}">
                      <a16:colId xmlns:a16="http://schemas.microsoft.com/office/drawing/2014/main" val="2833090492"/>
                    </a:ext>
                  </a:extLst>
                </a:gridCol>
                <a:gridCol w="2325180">
                  <a:extLst>
                    <a:ext uri="{9D8B030D-6E8A-4147-A177-3AD203B41FA5}">
                      <a16:colId xmlns:a16="http://schemas.microsoft.com/office/drawing/2014/main" val="3450236512"/>
                    </a:ext>
                  </a:extLst>
                </a:gridCol>
                <a:gridCol w="2188395">
                  <a:extLst>
                    <a:ext uri="{9D8B030D-6E8A-4147-A177-3AD203B41FA5}">
                      <a16:colId xmlns:a16="http://schemas.microsoft.com/office/drawing/2014/main" val="1624411439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1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Quorn Burger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Lamb Keema with Carrots and Potatoes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Chicken with Yorkshire Pudding &amp; Gravy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Fillet  with Sweet &amp; Tangy Sauce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Battered Fish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94731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2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Bolognese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Cheese Pinwheel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Quorn Pieces with Yorkshire Pudding &amp; Gravy (v)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Sunshine Eggs with Baked Beans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Margherita Pizza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29358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SIDE DISH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Potato Wedges or Spaghetti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Brown &amp; White or Diced Potatoes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Potatoes or Wholemeal Pasta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Brown &amp; White Rice or Potato Wedges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Potato Wedges or Tricolour Pasta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49762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HALAL JACKET POTATO </a:t>
                      </a:r>
                    </a:p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Bolognese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Mild Bean Chilli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&amp; Sweetcorn Mayo 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BBQ Beans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13657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HALAL COLD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OPTION 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Salmon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52967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2A5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Shortbread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Wedges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Jelly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Pear &amp; Chocolate Sponge &amp; Chocolate Custard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Jammy Cookie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19623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FD2517-C368-8F26-E444-B4AEAED05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356149"/>
              </p:ext>
            </p:extLst>
          </p:nvPr>
        </p:nvGraphicFramePr>
        <p:xfrm>
          <a:off x="860030" y="7363773"/>
          <a:ext cx="13797032" cy="2846870"/>
        </p:xfrm>
        <a:graphic>
          <a:graphicData uri="http://schemas.openxmlformats.org/drawingml/2006/table">
            <a:tbl>
              <a:tblPr/>
              <a:tblGrid>
                <a:gridCol w="2170311">
                  <a:extLst>
                    <a:ext uri="{9D8B030D-6E8A-4147-A177-3AD203B41FA5}">
                      <a16:colId xmlns:a16="http://schemas.microsoft.com/office/drawing/2014/main" val="123407722"/>
                    </a:ext>
                  </a:extLst>
                </a:gridCol>
                <a:gridCol w="2392249">
                  <a:extLst>
                    <a:ext uri="{9D8B030D-6E8A-4147-A177-3AD203B41FA5}">
                      <a16:colId xmlns:a16="http://schemas.microsoft.com/office/drawing/2014/main" val="2437037578"/>
                    </a:ext>
                  </a:extLst>
                </a:gridCol>
                <a:gridCol w="2416953">
                  <a:extLst>
                    <a:ext uri="{9D8B030D-6E8A-4147-A177-3AD203B41FA5}">
                      <a16:colId xmlns:a16="http://schemas.microsoft.com/office/drawing/2014/main" val="2335702539"/>
                    </a:ext>
                  </a:extLst>
                </a:gridCol>
                <a:gridCol w="2319300">
                  <a:extLst>
                    <a:ext uri="{9D8B030D-6E8A-4147-A177-3AD203B41FA5}">
                      <a16:colId xmlns:a16="http://schemas.microsoft.com/office/drawing/2014/main" val="2160120170"/>
                    </a:ext>
                  </a:extLst>
                </a:gridCol>
                <a:gridCol w="2316712">
                  <a:extLst>
                    <a:ext uri="{9D8B030D-6E8A-4147-A177-3AD203B41FA5}">
                      <a16:colId xmlns:a16="http://schemas.microsoft.com/office/drawing/2014/main" val="3271008340"/>
                    </a:ext>
                  </a:extLst>
                </a:gridCol>
                <a:gridCol w="2181507">
                  <a:extLst>
                    <a:ext uri="{9D8B030D-6E8A-4147-A177-3AD203B41FA5}">
                      <a16:colId xmlns:a16="http://schemas.microsoft.com/office/drawing/2014/main" val="44494272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1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Quorn Hotdog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 Lamb Bolognese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Chicken with Yorkshire Pudding &amp; Gravy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Burger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Fish Fillet Fingers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24883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MAIN MEAL 2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Roasted Veg Lasagne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Vegan Quorn Sausage &amp; Gravy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Beany Pasta Bake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 Slice 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Margherita Pizza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22899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SIDE DISH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Diced Potatoes or Herby Garlic Bread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Spaghetti or Potato Wedges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Roast Potatoes or Wholemeal Pasta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Diced Potatoes or Pasta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Chips or Tricolour Pasta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89865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HALAL JACKET POTATO </a:t>
                      </a:r>
                    </a:p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Bolognese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Mild Bean Chilli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&amp; Sweetcorn Mayo 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BBQ Beans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Baked Beans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Veggie Sausage &amp; Beans (Ve)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5689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HALAL COLD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</a:rPr>
                        <a:t>OPTION VARIOUS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Chicken Mayo Baguette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Tuna Mayo Baguette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Egg Mayo Baguette (v)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Salmon Mayo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Chickpea &amp; Sweetcorn Mayo Baguette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0816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algn="ctr" defTabSz="1473647" rtl="0" eaLnBrk="1" fontAlgn="ctr" latinLnBrk="0" hangingPunct="1">
                        <a:buNone/>
                      </a:pPr>
                      <a:r>
                        <a:rPr lang="en-GB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Quicksand" pitchFamily="2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9525" marR="9525" marT="9525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E65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Wedges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Carrot Cake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Fresh Fruit Jelly (Ve)</a:t>
                      </a:r>
                    </a:p>
                  </a:txBody>
                  <a:tcPr marL="6350" marR="6350" marT="635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Apple Charlotte Pudding &amp; Custard (v)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Quicksand" pitchFamily="2" charset="0"/>
                        </a:rPr>
                        <a:t>Chocolate Raisin Cookie (Ve)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88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57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156B9026034B4C9AD5DD52AF7055E5" ma:contentTypeVersion="21" ma:contentTypeDescription="Create a new document." ma:contentTypeScope="" ma:versionID="9b93907a6043bfa251524fec871d95bd">
  <xsd:schema xmlns:xsd="http://www.w3.org/2001/XMLSchema" xmlns:xs="http://www.w3.org/2001/XMLSchema" xmlns:p="http://schemas.microsoft.com/office/2006/metadata/properties" xmlns:ns1="http://schemas.microsoft.com/sharepoint/v3" xmlns:ns2="570d33f5-4451-4698-a603-3ec573aef4a9" xmlns:ns3="2c08da7a-79a6-4945-bf0d-100cf2cd36b4" targetNamespace="http://schemas.microsoft.com/office/2006/metadata/properties" ma:root="true" ma:fieldsID="e9a1db735ce38c387669db4087bec842" ns1:_="" ns2:_="" ns3:_="">
    <xsd:import namespace="http://schemas.microsoft.com/sharepoint/v3"/>
    <xsd:import namespace="570d33f5-4451-4698-a603-3ec573aef4a9"/>
    <xsd:import namespace="2c08da7a-79a6-4945-bf0d-100cf2cd36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0d33f5-4451-4698-a603-3ec573aef4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412d413-ad25-414b-9e95-01e1a6f95d00}" ma:internalName="TaxCatchAll" ma:showField="CatchAllData" ma:web="570d33f5-4451-4698-a603-3ec573aef4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8da7a-79a6-4945-bf0d-100cf2cd36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5486186-1a7c-46dc-bde6-0eaca7d5ee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570d33f5-4451-4698-a603-3ec573aef4a9" xsi:nil="true"/>
    <SharedWithUsers xmlns="570d33f5-4451-4698-a603-3ec573aef4a9">
      <UserInfo>
        <DisplayName/>
        <AccountId xsi:nil="true"/>
        <AccountType/>
      </UserInfo>
    </SharedWithUsers>
    <lcf76f155ced4ddcb4097134ff3c332f xmlns="2c08da7a-79a6-4945-bf0d-100cf2cd36b4">
      <Terms xmlns="http://schemas.microsoft.com/office/infopath/2007/PartnerControls"/>
    </lcf76f155ced4ddcb4097134ff3c332f>
    <MediaLengthInSeconds xmlns="2c08da7a-79a6-4945-bf0d-100cf2cd36b4" xsi:nil="true"/>
  </documentManagement>
</p:properties>
</file>

<file path=customXml/itemProps1.xml><?xml version="1.0" encoding="utf-8"?>
<ds:datastoreItem xmlns:ds="http://schemas.openxmlformats.org/officeDocument/2006/customXml" ds:itemID="{5BF4C82F-6B34-422E-9B57-C197026F9E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70d33f5-4451-4698-a603-3ec573aef4a9"/>
    <ds:schemaRef ds:uri="2c08da7a-79a6-4945-bf0d-100cf2cd36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4F7C2E-5A0F-4728-A562-17FE6BB2DD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BDBEA2-CC0B-44B9-91A8-D1DD5D255FF2}">
  <ds:schemaRefs>
    <ds:schemaRef ds:uri="http://schemas.microsoft.com/sharepoint/v3"/>
    <ds:schemaRef ds:uri="http://www.w3.org/XML/1998/namespace"/>
    <ds:schemaRef ds:uri="570d33f5-4451-4698-a603-3ec573aef4a9"/>
    <ds:schemaRef ds:uri="http://purl.org/dc/terms/"/>
    <ds:schemaRef ds:uri="http://purl.org/dc/elements/1.1/"/>
    <ds:schemaRef ds:uri="http://schemas.microsoft.com/office/2006/documentManagement/types"/>
    <ds:schemaRef ds:uri="2c08da7a-79a6-4945-bf0d-100cf2cd36b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6675</TotalTime>
  <Words>871</Words>
  <Application>Microsoft Office PowerPoint</Application>
  <PresentationFormat>Custom</PresentationFormat>
  <Paragraphs>121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Quicksand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Johnson</dc:creator>
  <cp:lastModifiedBy>Lin Ferguson</cp:lastModifiedBy>
  <cp:revision>15</cp:revision>
  <dcterms:created xsi:type="dcterms:W3CDTF">2025-07-03T13:04:51Z</dcterms:created>
  <dcterms:modified xsi:type="dcterms:W3CDTF">2026-06-23T08:05:24Z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0x010100BE156B9026034B4C9AD5DD52AF7055E5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