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 id="258" r:id="rId6"/>
    <p:sldId id="282" r:id="rId7"/>
    <p:sldId id="259" r:id="rId8"/>
    <p:sldId id="283" r:id="rId9"/>
    <p:sldId id="260" r:id="rId10"/>
    <p:sldId id="263" r:id="rId11"/>
    <p:sldId id="262" r:id="rId12"/>
    <p:sldId id="264" r:id="rId13"/>
    <p:sldId id="276" r:id="rId14"/>
    <p:sldId id="277" r:id="rId15"/>
    <p:sldId id="261" r:id="rId16"/>
    <p:sldId id="265" r:id="rId17"/>
    <p:sldId id="266" r:id="rId18"/>
    <p:sldId id="268" r:id="rId19"/>
    <p:sldId id="269" r:id="rId20"/>
    <p:sldId id="271" r:id="rId21"/>
    <p:sldId id="275" r:id="rId22"/>
    <p:sldId id="27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079B17-4654-4F1F-A363-AF9D568C9398}" v="536" dt="2025-09-22T10:53:52.1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103" autoAdjust="0"/>
  </p:normalViewPr>
  <p:slideViewPr>
    <p:cSldViewPr snapToGrid="0">
      <p:cViewPr varScale="1">
        <p:scale>
          <a:sx n="111" d="100"/>
          <a:sy n="111" d="100"/>
        </p:scale>
        <p:origin x="161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ney Dhani-Ali" userId="1607e4e6-1058-41b5-9b73-16ac834f9520" providerId="ADAL" clId="{E497E7A1-FBB1-4CC0-85C0-57612E0C48E4}"/>
    <pc:docChg chg="undo custSel delSld modSld sldOrd">
      <pc:chgData name="Morney Dhani-Ali" userId="1607e4e6-1058-41b5-9b73-16ac834f9520" providerId="ADAL" clId="{E497E7A1-FBB1-4CC0-85C0-57612E0C48E4}" dt="2025-09-22T11:00:03.601" v="977" actId="47"/>
      <pc:docMkLst>
        <pc:docMk/>
      </pc:docMkLst>
      <pc:sldChg chg="modSp mod">
        <pc:chgData name="Morney Dhani-Ali" userId="1607e4e6-1058-41b5-9b73-16ac834f9520" providerId="ADAL" clId="{E497E7A1-FBB1-4CC0-85C0-57612E0C48E4}" dt="2025-09-22T10:50:43.572" v="939" actId="20577"/>
        <pc:sldMkLst>
          <pc:docMk/>
          <pc:sldMk cId="841681355" sldId="256"/>
        </pc:sldMkLst>
        <pc:spChg chg="mod">
          <ac:chgData name="Morney Dhani-Ali" userId="1607e4e6-1058-41b5-9b73-16ac834f9520" providerId="ADAL" clId="{E497E7A1-FBB1-4CC0-85C0-57612E0C48E4}" dt="2025-09-22T10:50:43.572" v="939" actId="20577"/>
          <ac:spMkLst>
            <pc:docMk/>
            <pc:sldMk cId="841681355" sldId="256"/>
            <ac:spMk id="2" creationId="{00000000-0000-0000-0000-000000000000}"/>
          </ac:spMkLst>
        </pc:spChg>
      </pc:sldChg>
      <pc:sldChg chg="addSp modSp mod setBg">
        <pc:chgData name="Morney Dhani-Ali" userId="1607e4e6-1058-41b5-9b73-16ac834f9520" providerId="ADAL" clId="{E497E7A1-FBB1-4CC0-85C0-57612E0C48E4}" dt="2025-09-22T10:51:50.170" v="951" actId="113"/>
        <pc:sldMkLst>
          <pc:docMk/>
          <pc:sldMk cId="2130164670" sldId="258"/>
        </pc:sldMkLst>
        <pc:spChg chg="mod">
          <ac:chgData name="Morney Dhani-Ali" userId="1607e4e6-1058-41b5-9b73-16ac834f9520" providerId="ADAL" clId="{E497E7A1-FBB1-4CC0-85C0-57612E0C48E4}" dt="2025-09-22T10:51:42.317" v="948" actId="1076"/>
          <ac:spMkLst>
            <pc:docMk/>
            <pc:sldMk cId="2130164670" sldId="258"/>
            <ac:spMk id="2" creationId="{00000000-0000-0000-0000-000000000000}"/>
          </ac:spMkLst>
        </pc:spChg>
        <pc:spChg chg="mod">
          <ac:chgData name="Morney Dhani-Ali" userId="1607e4e6-1058-41b5-9b73-16ac834f9520" providerId="ADAL" clId="{E497E7A1-FBB1-4CC0-85C0-57612E0C48E4}" dt="2025-09-22T10:51:50.170" v="951" actId="113"/>
          <ac:spMkLst>
            <pc:docMk/>
            <pc:sldMk cId="2130164670" sldId="258"/>
            <ac:spMk id="4" creationId="{00000000-0000-0000-0000-000000000000}"/>
          </ac:spMkLst>
        </pc:spChg>
        <pc:grpChg chg="add">
          <ac:chgData name="Morney Dhani-Ali" userId="1607e4e6-1058-41b5-9b73-16ac834f9520" providerId="ADAL" clId="{E497E7A1-FBB1-4CC0-85C0-57612E0C48E4}" dt="2025-09-22T09:09:57.959" v="74" actId="26606"/>
          <ac:grpSpMkLst>
            <pc:docMk/>
            <pc:sldMk cId="2130164670" sldId="258"/>
            <ac:grpSpMk id="8" creationId="{10BE40E3-5550-4CDD-B4FD-387C33EBF157}"/>
          </ac:grpSpMkLst>
        </pc:grpChg>
        <pc:picChg chg="mod">
          <ac:chgData name="Morney Dhani-Ali" userId="1607e4e6-1058-41b5-9b73-16ac834f9520" providerId="ADAL" clId="{E497E7A1-FBB1-4CC0-85C0-57612E0C48E4}" dt="2025-09-22T09:10:57.289" v="90" actId="1076"/>
          <ac:picMkLst>
            <pc:docMk/>
            <pc:sldMk cId="2130164670" sldId="258"/>
            <ac:picMk id="6" creationId="{7628FA01-55E5-89BE-A84C-B5164DBA6380}"/>
          </ac:picMkLst>
        </pc:picChg>
      </pc:sldChg>
      <pc:sldChg chg="delSp modSp mod">
        <pc:chgData name="Morney Dhani-Ali" userId="1607e4e6-1058-41b5-9b73-16ac834f9520" providerId="ADAL" clId="{E497E7A1-FBB1-4CC0-85C0-57612E0C48E4}" dt="2025-09-22T10:52:41.130" v="957" actId="14100"/>
        <pc:sldMkLst>
          <pc:docMk/>
          <pc:sldMk cId="238576205" sldId="259"/>
        </pc:sldMkLst>
        <pc:spChg chg="mod">
          <ac:chgData name="Morney Dhani-Ali" userId="1607e4e6-1058-41b5-9b73-16ac834f9520" providerId="ADAL" clId="{E497E7A1-FBB1-4CC0-85C0-57612E0C48E4}" dt="2025-09-22T10:52:36.732" v="956" actId="1076"/>
          <ac:spMkLst>
            <pc:docMk/>
            <pc:sldMk cId="238576205" sldId="259"/>
            <ac:spMk id="2" creationId="{00000000-0000-0000-0000-000000000000}"/>
          </ac:spMkLst>
        </pc:spChg>
        <pc:spChg chg="mod">
          <ac:chgData name="Morney Dhani-Ali" userId="1607e4e6-1058-41b5-9b73-16ac834f9520" providerId="ADAL" clId="{E497E7A1-FBB1-4CC0-85C0-57612E0C48E4}" dt="2025-09-22T10:52:41.130" v="957" actId="14100"/>
          <ac:spMkLst>
            <pc:docMk/>
            <pc:sldMk cId="238576205" sldId="259"/>
            <ac:spMk id="3" creationId="{00000000-0000-0000-0000-000000000000}"/>
          </ac:spMkLst>
        </pc:spChg>
        <pc:spChg chg="del">
          <ac:chgData name="Morney Dhani-Ali" userId="1607e4e6-1058-41b5-9b73-16ac834f9520" providerId="ADAL" clId="{E497E7A1-FBB1-4CC0-85C0-57612E0C48E4}" dt="2025-09-22T09:15:30.028" v="121" actId="478"/>
          <ac:spMkLst>
            <pc:docMk/>
            <pc:sldMk cId="238576205" sldId="259"/>
            <ac:spMk id="4" creationId="{00000000-0000-0000-0000-000000000000}"/>
          </ac:spMkLst>
        </pc:spChg>
      </pc:sldChg>
      <pc:sldChg chg="addSp modSp mod setBg">
        <pc:chgData name="Morney Dhani-Ali" userId="1607e4e6-1058-41b5-9b73-16ac834f9520" providerId="ADAL" clId="{E497E7A1-FBB1-4CC0-85C0-57612E0C48E4}" dt="2025-09-22T09:22:57.285" v="186" actId="1076"/>
        <pc:sldMkLst>
          <pc:docMk/>
          <pc:sldMk cId="2198224354" sldId="260"/>
        </pc:sldMkLst>
        <pc:spChg chg="mod">
          <ac:chgData name="Morney Dhani-Ali" userId="1607e4e6-1058-41b5-9b73-16ac834f9520" providerId="ADAL" clId="{E497E7A1-FBB1-4CC0-85C0-57612E0C48E4}" dt="2025-09-22T09:22:46.951" v="184" actId="14100"/>
          <ac:spMkLst>
            <pc:docMk/>
            <pc:sldMk cId="2198224354" sldId="260"/>
            <ac:spMk id="3" creationId="{00000000-0000-0000-0000-000000000000}"/>
          </ac:spMkLst>
        </pc:spChg>
        <pc:spChg chg="mod ord">
          <ac:chgData name="Morney Dhani-Ali" userId="1607e4e6-1058-41b5-9b73-16ac834f9520" providerId="ADAL" clId="{E497E7A1-FBB1-4CC0-85C0-57612E0C48E4}" dt="2025-09-22T09:22:57.285" v="186" actId="1076"/>
          <ac:spMkLst>
            <pc:docMk/>
            <pc:sldMk cId="2198224354" sldId="260"/>
            <ac:spMk id="7" creationId="{00000000-0000-0000-0000-000000000000}"/>
          </ac:spMkLst>
        </pc:spChg>
        <pc:spChg chg="add">
          <ac:chgData name="Morney Dhani-Ali" userId="1607e4e6-1058-41b5-9b73-16ac834f9520" providerId="ADAL" clId="{E497E7A1-FBB1-4CC0-85C0-57612E0C48E4}" dt="2025-09-22T09:21:12.761" v="161" actId="26606"/>
          <ac:spMkLst>
            <pc:docMk/>
            <pc:sldMk cId="2198224354" sldId="260"/>
            <ac:spMk id="13" creationId="{A65AC7D1-EAA9-48F5-B509-60A7F50BF703}"/>
          </ac:spMkLst>
        </pc:spChg>
        <pc:spChg chg="add">
          <ac:chgData name="Morney Dhani-Ali" userId="1607e4e6-1058-41b5-9b73-16ac834f9520" providerId="ADAL" clId="{E497E7A1-FBB1-4CC0-85C0-57612E0C48E4}" dt="2025-09-22T09:21:12.761" v="161" actId="26606"/>
          <ac:spMkLst>
            <pc:docMk/>
            <pc:sldMk cId="2198224354" sldId="260"/>
            <ac:spMk id="15" creationId="{D6320AF9-619A-4175-865B-5663E1AEF4C5}"/>
          </ac:spMkLst>
        </pc:spChg>
        <pc:spChg chg="add">
          <ac:chgData name="Morney Dhani-Ali" userId="1607e4e6-1058-41b5-9b73-16ac834f9520" providerId="ADAL" clId="{E497E7A1-FBB1-4CC0-85C0-57612E0C48E4}" dt="2025-09-22T09:21:12.761" v="161" actId="26606"/>
          <ac:spMkLst>
            <pc:docMk/>
            <pc:sldMk cId="2198224354" sldId="260"/>
            <ac:spMk id="21" creationId="{7E018740-5C2B-4A41-AC1A-7E68D1EC1954}"/>
          </ac:spMkLst>
        </pc:spChg>
        <pc:spChg chg="add">
          <ac:chgData name="Morney Dhani-Ali" userId="1607e4e6-1058-41b5-9b73-16ac834f9520" providerId="ADAL" clId="{E497E7A1-FBB1-4CC0-85C0-57612E0C48E4}" dt="2025-09-22T09:21:12.761" v="161" actId="26606"/>
          <ac:spMkLst>
            <pc:docMk/>
            <pc:sldMk cId="2198224354" sldId="260"/>
            <ac:spMk id="23" creationId="{166F75A4-C475-4941-8EE2-B80A06A2C1BB}"/>
          </ac:spMkLst>
        </pc:spChg>
        <pc:spChg chg="add">
          <ac:chgData name="Morney Dhani-Ali" userId="1607e4e6-1058-41b5-9b73-16ac834f9520" providerId="ADAL" clId="{E497E7A1-FBB1-4CC0-85C0-57612E0C48E4}" dt="2025-09-22T09:21:12.761" v="161" actId="26606"/>
          <ac:spMkLst>
            <pc:docMk/>
            <pc:sldMk cId="2198224354" sldId="260"/>
            <ac:spMk id="25" creationId="{A032553A-72E8-4B0D-8405-FF9771C9AF05}"/>
          </ac:spMkLst>
        </pc:spChg>
        <pc:spChg chg="add">
          <ac:chgData name="Morney Dhani-Ali" userId="1607e4e6-1058-41b5-9b73-16ac834f9520" providerId="ADAL" clId="{E497E7A1-FBB1-4CC0-85C0-57612E0C48E4}" dt="2025-09-22T09:21:12.761" v="161" actId="26606"/>
          <ac:spMkLst>
            <pc:docMk/>
            <pc:sldMk cId="2198224354" sldId="260"/>
            <ac:spMk id="27" creationId="{765800AC-C3B9-498E-87BC-29FAE4C76B21}"/>
          </ac:spMkLst>
        </pc:spChg>
        <pc:spChg chg="add">
          <ac:chgData name="Morney Dhani-Ali" userId="1607e4e6-1058-41b5-9b73-16ac834f9520" providerId="ADAL" clId="{E497E7A1-FBB1-4CC0-85C0-57612E0C48E4}" dt="2025-09-22T09:21:12.761" v="161" actId="26606"/>
          <ac:spMkLst>
            <pc:docMk/>
            <pc:sldMk cId="2198224354" sldId="260"/>
            <ac:spMk id="29" creationId="{1F9D6ACB-2FF4-49F9-978A-E0D5327FC635}"/>
          </ac:spMkLst>
        </pc:spChg>
        <pc:spChg chg="add">
          <ac:chgData name="Morney Dhani-Ali" userId="1607e4e6-1058-41b5-9b73-16ac834f9520" providerId="ADAL" clId="{E497E7A1-FBB1-4CC0-85C0-57612E0C48E4}" dt="2025-09-22T09:21:12.761" v="161" actId="26606"/>
          <ac:spMkLst>
            <pc:docMk/>
            <pc:sldMk cId="2198224354" sldId="260"/>
            <ac:spMk id="31" creationId="{A5EC319D-0FEA-4B95-A3EA-01E35672C95B}"/>
          </ac:spMkLst>
        </pc:spChg>
      </pc:sldChg>
      <pc:sldChg chg="addSp modSp mod setBg">
        <pc:chgData name="Morney Dhani-Ali" userId="1607e4e6-1058-41b5-9b73-16ac834f9520" providerId="ADAL" clId="{E497E7A1-FBB1-4CC0-85C0-57612E0C48E4}" dt="2025-09-22T09:45:40.626" v="504" actId="1076"/>
        <pc:sldMkLst>
          <pc:docMk/>
          <pc:sldMk cId="1446817665" sldId="261"/>
        </pc:sldMkLst>
        <pc:spChg chg="mod">
          <ac:chgData name="Morney Dhani-Ali" userId="1607e4e6-1058-41b5-9b73-16ac834f9520" providerId="ADAL" clId="{E497E7A1-FBB1-4CC0-85C0-57612E0C48E4}" dt="2025-09-22T09:45:40.626" v="504" actId="1076"/>
          <ac:spMkLst>
            <pc:docMk/>
            <pc:sldMk cId="1446817665" sldId="261"/>
            <ac:spMk id="2" creationId="{00000000-0000-0000-0000-000000000000}"/>
          </ac:spMkLst>
        </pc:spChg>
        <pc:spChg chg="mod">
          <ac:chgData name="Morney Dhani-Ali" userId="1607e4e6-1058-41b5-9b73-16ac834f9520" providerId="ADAL" clId="{E497E7A1-FBB1-4CC0-85C0-57612E0C48E4}" dt="2025-09-22T09:45:24.145" v="500" actId="14100"/>
          <ac:spMkLst>
            <pc:docMk/>
            <pc:sldMk cId="1446817665" sldId="261"/>
            <ac:spMk id="3" creationId="{00000000-0000-0000-0000-000000000000}"/>
          </ac:spMkLst>
        </pc:spChg>
        <pc:spChg chg="add">
          <ac:chgData name="Morney Dhani-Ali" userId="1607e4e6-1058-41b5-9b73-16ac834f9520" providerId="ADAL" clId="{E497E7A1-FBB1-4CC0-85C0-57612E0C48E4}" dt="2025-09-22T09:43:53.157" v="481" actId="26606"/>
          <ac:spMkLst>
            <pc:docMk/>
            <pc:sldMk cId="1446817665" sldId="261"/>
            <ac:spMk id="9" creationId="{3BCB5F6A-9EB0-40B0-9D13-3023E9A20508}"/>
          </ac:spMkLst>
        </pc:spChg>
        <pc:picChg chg="mod">
          <ac:chgData name="Morney Dhani-Ali" userId="1607e4e6-1058-41b5-9b73-16ac834f9520" providerId="ADAL" clId="{E497E7A1-FBB1-4CC0-85C0-57612E0C48E4}" dt="2025-09-22T09:44:03.077" v="482" actId="14100"/>
          <ac:picMkLst>
            <pc:docMk/>
            <pc:sldMk cId="1446817665" sldId="261"/>
            <ac:picMk id="4" creationId="{00000000-0000-0000-0000-000000000000}"/>
          </ac:picMkLst>
        </pc:picChg>
      </pc:sldChg>
      <pc:sldChg chg="modSp mod">
        <pc:chgData name="Morney Dhani-Ali" userId="1607e4e6-1058-41b5-9b73-16ac834f9520" providerId="ADAL" clId="{E497E7A1-FBB1-4CC0-85C0-57612E0C48E4}" dt="2025-09-22T10:53:18.704" v="961" actId="1076"/>
        <pc:sldMkLst>
          <pc:docMk/>
          <pc:sldMk cId="1290555875" sldId="262"/>
        </pc:sldMkLst>
        <pc:spChg chg="mod">
          <ac:chgData name="Morney Dhani-Ali" userId="1607e4e6-1058-41b5-9b73-16ac834f9520" providerId="ADAL" clId="{E497E7A1-FBB1-4CC0-85C0-57612E0C48E4}" dt="2025-09-22T10:53:15.966" v="960" actId="1076"/>
          <ac:spMkLst>
            <pc:docMk/>
            <pc:sldMk cId="1290555875" sldId="262"/>
            <ac:spMk id="3" creationId="{00000000-0000-0000-0000-000000000000}"/>
          </ac:spMkLst>
        </pc:spChg>
        <pc:spChg chg="mod">
          <ac:chgData name="Morney Dhani-Ali" userId="1607e4e6-1058-41b5-9b73-16ac834f9520" providerId="ADAL" clId="{E497E7A1-FBB1-4CC0-85C0-57612E0C48E4}" dt="2025-09-22T10:53:18.704" v="961" actId="1076"/>
          <ac:spMkLst>
            <pc:docMk/>
            <pc:sldMk cId="1290555875" sldId="262"/>
            <ac:spMk id="8" creationId="{FD1AA4BC-99E6-4BCA-2085-E3DE57CB3835}"/>
          </ac:spMkLst>
        </pc:spChg>
        <pc:picChg chg="mod">
          <ac:chgData name="Morney Dhani-Ali" userId="1607e4e6-1058-41b5-9b73-16ac834f9520" providerId="ADAL" clId="{E497E7A1-FBB1-4CC0-85C0-57612E0C48E4}" dt="2025-09-22T09:26:50.944" v="206" actId="1076"/>
          <ac:picMkLst>
            <pc:docMk/>
            <pc:sldMk cId="1290555875" sldId="262"/>
            <ac:picMk id="12" creationId="{AF069397-431A-5435-310F-D63A93DE9C7B}"/>
          </ac:picMkLst>
        </pc:picChg>
      </pc:sldChg>
      <pc:sldChg chg="modSp mod">
        <pc:chgData name="Morney Dhani-Ali" userId="1607e4e6-1058-41b5-9b73-16ac834f9520" providerId="ADAL" clId="{E497E7A1-FBB1-4CC0-85C0-57612E0C48E4}" dt="2025-09-22T09:25:22.795" v="203" actId="1076"/>
        <pc:sldMkLst>
          <pc:docMk/>
          <pc:sldMk cId="3716747226" sldId="263"/>
        </pc:sldMkLst>
        <pc:spChg chg="mod">
          <ac:chgData name="Morney Dhani-Ali" userId="1607e4e6-1058-41b5-9b73-16ac834f9520" providerId="ADAL" clId="{E497E7A1-FBB1-4CC0-85C0-57612E0C48E4}" dt="2025-09-22T09:24:55.466" v="195" actId="1076"/>
          <ac:spMkLst>
            <pc:docMk/>
            <pc:sldMk cId="3716747226" sldId="263"/>
            <ac:spMk id="3" creationId="{00000000-0000-0000-0000-000000000000}"/>
          </ac:spMkLst>
        </pc:spChg>
        <pc:spChg chg="mod">
          <ac:chgData name="Morney Dhani-Ali" userId="1607e4e6-1058-41b5-9b73-16ac834f9520" providerId="ADAL" clId="{E497E7A1-FBB1-4CC0-85C0-57612E0C48E4}" dt="2025-09-22T09:25:22.795" v="203" actId="1076"/>
          <ac:spMkLst>
            <pc:docMk/>
            <pc:sldMk cId="3716747226" sldId="263"/>
            <ac:spMk id="4" creationId="{AAB26630-DEC1-6044-56E0-06A06463EE9A}"/>
          </ac:spMkLst>
        </pc:spChg>
      </pc:sldChg>
      <pc:sldChg chg="addSp modSp mod setBg">
        <pc:chgData name="Morney Dhani-Ali" userId="1607e4e6-1058-41b5-9b73-16ac834f9520" providerId="ADAL" clId="{E497E7A1-FBB1-4CC0-85C0-57612E0C48E4}" dt="2025-09-22T10:54:35.856" v="970" actId="2062"/>
        <pc:sldMkLst>
          <pc:docMk/>
          <pc:sldMk cId="2189753559" sldId="264"/>
        </pc:sldMkLst>
        <pc:spChg chg="mod">
          <ac:chgData name="Morney Dhani-Ali" userId="1607e4e6-1058-41b5-9b73-16ac834f9520" providerId="ADAL" clId="{E497E7A1-FBB1-4CC0-85C0-57612E0C48E4}" dt="2025-09-22T09:28:59.874" v="260" actId="1076"/>
          <ac:spMkLst>
            <pc:docMk/>
            <pc:sldMk cId="2189753559" sldId="264"/>
            <ac:spMk id="3" creationId="{00000000-0000-0000-0000-000000000000}"/>
          </ac:spMkLst>
        </pc:spChg>
        <pc:spChg chg="add">
          <ac:chgData name="Morney Dhani-Ali" userId="1607e4e6-1058-41b5-9b73-16ac834f9520" providerId="ADAL" clId="{E497E7A1-FBB1-4CC0-85C0-57612E0C48E4}" dt="2025-09-22T09:28:17.564" v="249" actId="26606"/>
          <ac:spMkLst>
            <pc:docMk/>
            <pc:sldMk cId="2189753559" sldId="264"/>
            <ac:spMk id="3091" creationId="{AA330523-F25B-4007-B3E5-ABB5637D160A}"/>
          </ac:spMkLst>
        </pc:spChg>
        <pc:grpChg chg="add">
          <ac:chgData name="Morney Dhani-Ali" userId="1607e4e6-1058-41b5-9b73-16ac834f9520" providerId="ADAL" clId="{E497E7A1-FBB1-4CC0-85C0-57612E0C48E4}" dt="2025-09-22T09:28:17.564" v="249" actId="26606"/>
          <ac:grpSpMkLst>
            <pc:docMk/>
            <pc:sldMk cId="2189753559" sldId="264"/>
            <ac:grpSpMk id="3079" creationId="{B4DE830A-B531-4A3B-96F6-0ECE88B08555}"/>
          </ac:grpSpMkLst>
        </pc:grpChg>
        <pc:graphicFrameChg chg="mod ord modGraphic">
          <ac:chgData name="Morney Dhani-Ali" userId="1607e4e6-1058-41b5-9b73-16ac834f9520" providerId="ADAL" clId="{E497E7A1-FBB1-4CC0-85C0-57612E0C48E4}" dt="2025-09-22T10:54:35.856" v="970" actId="2062"/>
          <ac:graphicFrameMkLst>
            <pc:docMk/>
            <pc:sldMk cId="2189753559" sldId="264"/>
            <ac:graphicFrameMk id="8" creationId="{D6DFEE75-15E9-29E1-89CB-E07FD98DA995}"/>
          </ac:graphicFrameMkLst>
        </pc:graphicFrameChg>
        <pc:picChg chg="mod">
          <ac:chgData name="Morney Dhani-Ali" userId="1607e4e6-1058-41b5-9b73-16ac834f9520" providerId="ADAL" clId="{E497E7A1-FBB1-4CC0-85C0-57612E0C48E4}" dt="2025-09-22T09:29:06.264" v="262" actId="14100"/>
          <ac:picMkLst>
            <pc:docMk/>
            <pc:sldMk cId="2189753559" sldId="264"/>
            <ac:picMk id="3074" creationId="{00000000-0000-0000-0000-000000000000}"/>
          </ac:picMkLst>
        </pc:picChg>
      </pc:sldChg>
      <pc:sldChg chg="addSp delSp modSp mod">
        <pc:chgData name="Morney Dhani-Ali" userId="1607e4e6-1058-41b5-9b73-16ac834f9520" providerId="ADAL" clId="{E497E7A1-FBB1-4CC0-85C0-57612E0C48E4}" dt="2025-09-22T10:03:26.702" v="539" actId="1076"/>
        <pc:sldMkLst>
          <pc:docMk/>
          <pc:sldMk cId="2232682606" sldId="265"/>
        </pc:sldMkLst>
        <pc:spChg chg="mod">
          <ac:chgData name="Morney Dhani-Ali" userId="1607e4e6-1058-41b5-9b73-16ac834f9520" providerId="ADAL" clId="{E497E7A1-FBB1-4CC0-85C0-57612E0C48E4}" dt="2025-09-22T10:02:54.908" v="534" actId="26606"/>
          <ac:spMkLst>
            <pc:docMk/>
            <pc:sldMk cId="2232682606" sldId="265"/>
            <ac:spMk id="3" creationId="{00000000-0000-0000-0000-000000000000}"/>
          </ac:spMkLst>
        </pc:spChg>
        <pc:spChg chg="mod">
          <ac:chgData name="Morney Dhani-Ali" userId="1607e4e6-1058-41b5-9b73-16ac834f9520" providerId="ADAL" clId="{E497E7A1-FBB1-4CC0-85C0-57612E0C48E4}" dt="2025-09-22T10:03:26.702" v="539" actId="1076"/>
          <ac:spMkLst>
            <pc:docMk/>
            <pc:sldMk cId="2232682606" sldId="265"/>
            <ac:spMk id="7" creationId="{00000000-0000-0000-0000-000000000000}"/>
          </ac:spMkLst>
        </pc:spChg>
        <pc:spChg chg="del">
          <ac:chgData name="Morney Dhani-Ali" userId="1607e4e6-1058-41b5-9b73-16ac834f9520" providerId="ADAL" clId="{E497E7A1-FBB1-4CC0-85C0-57612E0C48E4}" dt="2025-09-22T10:02:54.908" v="534" actId="26606"/>
          <ac:spMkLst>
            <pc:docMk/>
            <pc:sldMk cId="2232682606" sldId="265"/>
            <ac:spMk id="12" creationId="{A65AC7D1-EAA9-48F5-B509-60A7F50BF703}"/>
          </ac:spMkLst>
        </pc:spChg>
        <pc:spChg chg="del">
          <ac:chgData name="Morney Dhani-Ali" userId="1607e4e6-1058-41b5-9b73-16ac834f9520" providerId="ADAL" clId="{E497E7A1-FBB1-4CC0-85C0-57612E0C48E4}" dt="2025-09-22T10:02:54.908" v="534" actId="26606"/>
          <ac:spMkLst>
            <pc:docMk/>
            <pc:sldMk cId="2232682606" sldId="265"/>
            <ac:spMk id="14" creationId="{D6320AF9-619A-4175-865B-5663E1AEF4C5}"/>
          </ac:spMkLst>
        </pc:spChg>
        <pc:spChg chg="del">
          <ac:chgData name="Morney Dhani-Ali" userId="1607e4e6-1058-41b5-9b73-16ac834f9520" providerId="ADAL" clId="{E497E7A1-FBB1-4CC0-85C0-57612E0C48E4}" dt="2025-09-22T10:02:54.908" v="534" actId="26606"/>
          <ac:spMkLst>
            <pc:docMk/>
            <pc:sldMk cId="2232682606" sldId="265"/>
            <ac:spMk id="20" creationId="{7E018740-5C2B-4A41-AC1A-7E68D1EC1954}"/>
          </ac:spMkLst>
        </pc:spChg>
        <pc:spChg chg="del">
          <ac:chgData name="Morney Dhani-Ali" userId="1607e4e6-1058-41b5-9b73-16ac834f9520" providerId="ADAL" clId="{E497E7A1-FBB1-4CC0-85C0-57612E0C48E4}" dt="2025-09-22T10:02:54.908" v="534" actId="26606"/>
          <ac:spMkLst>
            <pc:docMk/>
            <pc:sldMk cId="2232682606" sldId="265"/>
            <ac:spMk id="22" creationId="{166F75A4-C475-4941-8EE2-B80A06A2C1BB}"/>
          </ac:spMkLst>
        </pc:spChg>
        <pc:spChg chg="del">
          <ac:chgData name="Morney Dhani-Ali" userId="1607e4e6-1058-41b5-9b73-16ac834f9520" providerId="ADAL" clId="{E497E7A1-FBB1-4CC0-85C0-57612E0C48E4}" dt="2025-09-22T10:02:54.908" v="534" actId="26606"/>
          <ac:spMkLst>
            <pc:docMk/>
            <pc:sldMk cId="2232682606" sldId="265"/>
            <ac:spMk id="24" creationId="{A032553A-72E8-4B0D-8405-FF9771C9AF05}"/>
          </ac:spMkLst>
        </pc:spChg>
        <pc:spChg chg="del">
          <ac:chgData name="Morney Dhani-Ali" userId="1607e4e6-1058-41b5-9b73-16ac834f9520" providerId="ADAL" clId="{E497E7A1-FBB1-4CC0-85C0-57612E0C48E4}" dt="2025-09-22T10:02:54.908" v="534" actId="26606"/>
          <ac:spMkLst>
            <pc:docMk/>
            <pc:sldMk cId="2232682606" sldId="265"/>
            <ac:spMk id="26" creationId="{765800AC-C3B9-498E-87BC-29FAE4C76B21}"/>
          </ac:spMkLst>
        </pc:spChg>
        <pc:spChg chg="del">
          <ac:chgData name="Morney Dhani-Ali" userId="1607e4e6-1058-41b5-9b73-16ac834f9520" providerId="ADAL" clId="{E497E7A1-FBB1-4CC0-85C0-57612E0C48E4}" dt="2025-09-22T10:02:54.908" v="534" actId="26606"/>
          <ac:spMkLst>
            <pc:docMk/>
            <pc:sldMk cId="2232682606" sldId="265"/>
            <ac:spMk id="28" creationId="{1F9D6ACB-2FF4-49F9-978A-E0D5327FC635}"/>
          </ac:spMkLst>
        </pc:spChg>
        <pc:spChg chg="del">
          <ac:chgData name="Morney Dhani-Ali" userId="1607e4e6-1058-41b5-9b73-16ac834f9520" providerId="ADAL" clId="{E497E7A1-FBB1-4CC0-85C0-57612E0C48E4}" dt="2025-09-22T10:02:54.908" v="534" actId="26606"/>
          <ac:spMkLst>
            <pc:docMk/>
            <pc:sldMk cId="2232682606" sldId="265"/>
            <ac:spMk id="30" creationId="{A5EC319D-0FEA-4B95-A3EA-01E35672C95B}"/>
          </ac:spMkLst>
        </pc:spChg>
        <pc:picChg chg="del">
          <ac:chgData name="Morney Dhani-Ali" userId="1607e4e6-1058-41b5-9b73-16ac834f9520" providerId="ADAL" clId="{E497E7A1-FBB1-4CC0-85C0-57612E0C48E4}" dt="2025-09-22T10:01:09.419" v="532" actId="478"/>
          <ac:picMkLst>
            <pc:docMk/>
            <pc:sldMk cId="2232682606" sldId="265"/>
            <ac:picMk id="4" creationId="{FDC728B4-1864-AE48-AD47-5F982331D2C1}"/>
          </ac:picMkLst>
        </pc:picChg>
        <pc:picChg chg="add mod">
          <ac:chgData name="Morney Dhani-Ali" userId="1607e4e6-1058-41b5-9b73-16ac834f9520" providerId="ADAL" clId="{E497E7A1-FBB1-4CC0-85C0-57612E0C48E4}" dt="2025-09-22T10:03:03.168" v="536" actId="1076"/>
          <ac:picMkLst>
            <pc:docMk/>
            <pc:sldMk cId="2232682606" sldId="265"/>
            <ac:picMk id="5" creationId="{531961EE-1C0C-7C60-68CA-A244E8A8267F}"/>
          </ac:picMkLst>
        </pc:picChg>
      </pc:sldChg>
      <pc:sldChg chg="addSp delSp modSp mod">
        <pc:chgData name="Morney Dhani-Ali" userId="1607e4e6-1058-41b5-9b73-16ac834f9520" providerId="ADAL" clId="{E497E7A1-FBB1-4CC0-85C0-57612E0C48E4}" dt="2025-09-22T10:55:29.052" v="972" actId="113"/>
        <pc:sldMkLst>
          <pc:docMk/>
          <pc:sldMk cId="2437130813" sldId="266"/>
        </pc:sldMkLst>
        <pc:spChg chg="mod">
          <ac:chgData name="Morney Dhani-Ali" userId="1607e4e6-1058-41b5-9b73-16ac834f9520" providerId="ADAL" clId="{E497E7A1-FBB1-4CC0-85C0-57612E0C48E4}" dt="2025-09-22T10:05:25.646" v="544" actId="1076"/>
          <ac:spMkLst>
            <pc:docMk/>
            <pc:sldMk cId="2437130813" sldId="266"/>
            <ac:spMk id="3" creationId="{00000000-0000-0000-0000-000000000000}"/>
          </ac:spMkLst>
        </pc:spChg>
        <pc:spChg chg="mod">
          <ac:chgData name="Morney Dhani-Ali" userId="1607e4e6-1058-41b5-9b73-16ac834f9520" providerId="ADAL" clId="{E497E7A1-FBB1-4CC0-85C0-57612E0C48E4}" dt="2025-09-22T10:55:29.052" v="972" actId="113"/>
          <ac:spMkLst>
            <pc:docMk/>
            <pc:sldMk cId="2437130813" sldId="266"/>
            <ac:spMk id="11" creationId="{85EEE21A-FF1A-4DBA-B3F9-3750F3B60E54}"/>
          </ac:spMkLst>
        </pc:spChg>
        <pc:spChg chg="del">
          <ac:chgData name="Morney Dhani-Ali" userId="1607e4e6-1058-41b5-9b73-16ac834f9520" providerId="ADAL" clId="{E497E7A1-FBB1-4CC0-85C0-57612E0C48E4}" dt="2025-09-22T10:05:17.330" v="543" actId="26606"/>
          <ac:spMkLst>
            <pc:docMk/>
            <pc:sldMk cId="2437130813" sldId="266"/>
            <ac:spMk id="16" creationId="{A65AC7D1-EAA9-48F5-B509-60A7F50BF703}"/>
          </ac:spMkLst>
        </pc:spChg>
        <pc:spChg chg="del">
          <ac:chgData name="Morney Dhani-Ali" userId="1607e4e6-1058-41b5-9b73-16ac834f9520" providerId="ADAL" clId="{E497E7A1-FBB1-4CC0-85C0-57612E0C48E4}" dt="2025-09-22T10:05:17.330" v="543" actId="26606"/>
          <ac:spMkLst>
            <pc:docMk/>
            <pc:sldMk cId="2437130813" sldId="266"/>
            <ac:spMk id="18" creationId="{D6320AF9-619A-4175-865B-5663E1AEF4C5}"/>
          </ac:spMkLst>
        </pc:spChg>
        <pc:spChg chg="del">
          <ac:chgData name="Morney Dhani-Ali" userId="1607e4e6-1058-41b5-9b73-16ac834f9520" providerId="ADAL" clId="{E497E7A1-FBB1-4CC0-85C0-57612E0C48E4}" dt="2025-09-22T10:05:17.330" v="543" actId="26606"/>
          <ac:spMkLst>
            <pc:docMk/>
            <pc:sldMk cId="2437130813" sldId="266"/>
            <ac:spMk id="24" creationId="{7E018740-5C2B-4A41-AC1A-7E68D1EC1954}"/>
          </ac:spMkLst>
        </pc:spChg>
        <pc:spChg chg="del">
          <ac:chgData name="Morney Dhani-Ali" userId="1607e4e6-1058-41b5-9b73-16ac834f9520" providerId="ADAL" clId="{E497E7A1-FBB1-4CC0-85C0-57612E0C48E4}" dt="2025-09-22T10:05:17.330" v="543" actId="26606"/>
          <ac:spMkLst>
            <pc:docMk/>
            <pc:sldMk cId="2437130813" sldId="266"/>
            <ac:spMk id="26" creationId="{166F75A4-C475-4941-8EE2-B80A06A2C1BB}"/>
          </ac:spMkLst>
        </pc:spChg>
        <pc:spChg chg="del">
          <ac:chgData name="Morney Dhani-Ali" userId="1607e4e6-1058-41b5-9b73-16ac834f9520" providerId="ADAL" clId="{E497E7A1-FBB1-4CC0-85C0-57612E0C48E4}" dt="2025-09-22T10:05:17.330" v="543" actId="26606"/>
          <ac:spMkLst>
            <pc:docMk/>
            <pc:sldMk cId="2437130813" sldId="266"/>
            <ac:spMk id="28" creationId="{A032553A-72E8-4B0D-8405-FF9771C9AF05}"/>
          </ac:spMkLst>
        </pc:spChg>
        <pc:spChg chg="del">
          <ac:chgData name="Morney Dhani-Ali" userId="1607e4e6-1058-41b5-9b73-16ac834f9520" providerId="ADAL" clId="{E497E7A1-FBB1-4CC0-85C0-57612E0C48E4}" dt="2025-09-22T10:05:17.330" v="543" actId="26606"/>
          <ac:spMkLst>
            <pc:docMk/>
            <pc:sldMk cId="2437130813" sldId="266"/>
            <ac:spMk id="30" creationId="{765800AC-C3B9-498E-87BC-29FAE4C76B21}"/>
          </ac:spMkLst>
        </pc:spChg>
        <pc:spChg chg="del">
          <ac:chgData name="Morney Dhani-Ali" userId="1607e4e6-1058-41b5-9b73-16ac834f9520" providerId="ADAL" clId="{E497E7A1-FBB1-4CC0-85C0-57612E0C48E4}" dt="2025-09-22T10:05:17.330" v="543" actId="26606"/>
          <ac:spMkLst>
            <pc:docMk/>
            <pc:sldMk cId="2437130813" sldId="266"/>
            <ac:spMk id="32" creationId="{1F9D6ACB-2FF4-49F9-978A-E0D5327FC635}"/>
          </ac:spMkLst>
        </pc:spChg>
        <pc:spChg chg="del">
          <ac:chgData name="Morney Dhani-Ali" userId="1607e4e6-1058-41b5-9b73-16ac834f9520" providerId="ADAL" clId="{E497E7A1-FBB1-4CC0-85C0-57612E0C48E4}" dt="2025-09-22T10:05:17.330" v="543" actId="26606"/>
          <ac:spMkLst>
            <pc:docMk/>
            <pc:sldMk cId="2437130813" sldId="266"/>
            <ac:spMk id="34" creationId="{A5EC319D-0FEA-4B95-A3EA-01E35672C95B}"/>
          </ac:spMkLst>
        </pc:spChg>
        <pc:picChg chg="add mod">
          <ac:chgData name="Morney Dhani-Ali" userId="1607e4e6-1058-41b5-9b73-16ac834f9520" providerId="ADAL" clId="{E497E7A1-FBB1-4CC0-85C0-57612E0C48E4}" dt="2025-09-22T10:06:30.807" v="556" actId="1076"/>
          <ac:picMkLst>
            <pc:docMk/>
            <pc:sldMk cId="2437130813" sldId="266"/>
            <ac:picMk id="4" creationId="{10C61656-FB56-2CC5-65B3-A656302B44D1}"/>
          </ac:picMkLst>
        </pc:picChg>
        <pc:picChg chg="del">
          <ac:chgData name="Morney Dhani-Ali" userId="1607e4e6-1058-41b5-9b73-16ac834f9520" providerId="ADAL" clId="{E497E7A1-FBB1-4CC0-85C0-57612E0C48E4}" dt="2025-09-22T10:05:08.752" v="541" actId="478"/>
          <ac:picMkLst>
            <pc:docMk/>
            <pc:sldMk cId="2437130813" sldId="266"/>
            <ac:picMk id="9" creationId="{58368F48-DD62-0DC9-8973-CF444D740F55}"/>
          </ac:picMkLst>
        </pc:picChg>
      </pc:sldChg>
      <pc:sldChg chg="addSp delSp modSp mod">
        <pc:chgData name="Morney Dhani-Ali" userId="1607e4e6-1058-41b5-9b73-16ac834f9520" providerId="ADAL" clId="{E497E7A1-FBB1-4CC0-85C0-57612E0C48E4}" dt="2025-09-22T10:24:07.702" v="615" actId="1076"/>
        <pc:sldMkLst>
          <pc:docMk/>
          <pc:sldMk cId="2650059230" sldId="268"/>
        </pc:sldMkLst>
        <pc:spChg chg="mod">
          <ac:chgData name="Morney Dhani-Ali" userId="1607e4e6-1058-41b5-9b73-16ac834f9520" providerId="ADAL" clId="{E497E7A1-FBB1-4CC0-85C0-57612E0C48E4}" dt="2025-09-22T10:22:51.526" v="605" actId="14100"/>
          <ac:spMkLst>
            <pc:docMk/>
            <pc:sldMk cId="2650059230" sldId="268"/>
            <ac:spMk id="3" creationId="{00000000-0000-0000-0000-000000000000}"/>
          </ac:spMkLst>
        </pc:spChg>
        <pc:spChg chg="mod">
          <ac:chgData name="Morney Dhani-Ali" userId="1607e4e6-1058-41b5-9b73-16ac834f9520" providerId="ADAL" clId="{E497E7A1-FBB1-4CC0-85C0-57612E0C48E4}" dt="2025-09-22T10:24:07.702" v="615" actId="1076"/>
          <ac:spMkLst>
            <pc:docMk/>
            <pc:sldMk cId="2650059230" sldId="268"/>
            <ac:spMk id="8" creationId="{7B39BC8E-CC91-8DBE-C7FD-6E0899EC87D7}"/>
          </ac:spMkLst>
        </pc:spChg>
        <pc:spChg chg="del">
          <ac:chgData name="Morney Dhani-Ali" userId="1607e4e6-1058-41b5-9b73-16ac834f9520" providerId="ADAL" clId="{E497E7A1-FBB1-4CC0-85C0-57612E0C48E4}" dt="2025-09-22T10:08:21.653" v="559" actId="26606"/>
          <ac:spMkLst>
            <pc:docMk/>
            <pc:sldMk cId="2650059230" sldId="268"/>
            <ac:spMk id="13" creationId="{A65AC7D1-EAA9-48F5-B509-60A7F50BF703}"/>
          </ac:spMkLst>
        </pc:spChg>
        <pc:spChg chg="del">
          <ac:chgData name="Morney Dhani-Ali" userId="1607e4e6-1058-41b5-9b73-16ac834f9520" providerId="ADAL" clId="{E497E7A1-FBB1-4CC0-85C0-57612E0C48E4}" dt="2025-09-22T10:08:21.653" v="559" actId="26606"/>
          <ac:spMkLst>
            <pc:docMk/>
            <pc:sldMk cId="2650059230" sldId="268"/>
            <ac:spMk id="15" creationId="{D6320AF9-619A-4175-865B-5663E1AEF4C5}"/>
          </ac:spMkLst>
        </pc:spChg>
        <pc:spChg chg="del">
          <ac:chgData name="Morney Dhani-Ali" userId="1607e4e6-1058-41b5-9b73-16ac834f9520" providerId="ADAL" clId="{E497E7A1-FBB1-4CC0-85C0-57612E0C48E4}" dt="2025-09-22T10:08:21.653" v="559" actId="26606"/>
          <ac:spMkLst>
            <pc:docMk/>
            <pc:sldMk cId="2650059230" sldId="268"/>
            <ac:spMk id="21" creationId="{7E018740-5C2B-4A41-AC1A-7E68D1EC1954}"/>
          </ac:spMkLst>
        </pc:spChg>
        <pc:spChg chg="del">
          <ac:chgData name="Morney Dhani-Ali" userId="1607e4e6-1058-41b5-9b73-16ac834f9520" providerId="ADAL" clId="{E497E7A1-FBB1-4CC0-85C0-57612E0C48E4}" dt="2025-09-22T10:08:21.653" v="559" actId="26606"/>
          <ac:spMkLst>
            <pc:docMk/>
            <pc:sldMk cId="2650059230" sldId="268"/>
            <ac:spMk id="23" creationId="{166F75A4-C475-4941-8EE2-B80A06A2C1BB}"/>
          </ac:spMkLst>
        </pc:spChg>
        <pc:spChg chg="del">
          <ac:chgData name="Morney Dhani-Ali" userId="1607e4e6-1058-41b5-9b73-16ac834f9520" providerId="ADAL" clId="{E497E7A1-FBB1-4CC0-85C0-57612E0C48E4}" dt="2025-09-22T10:08:21.653" v="559" actId="26606"/>
          <ac:spMkLst>
            <pc:docMk/>
            <pc:sldMk cId="2650059230" sldId="268"/>
            <ac:spMk id="25" creationId="{A032553A-72E8-4B0D-8405-FF9771C9AF05}"/>
          </ac:spMkLst>
        </pc:spChg>
        <pc:spChg chg="del">
          <ac:chgData name="Morney Dhani-Ali" userId="1607e4e6-1058-41b5-9b73-16ac834f9520" providerId="ADAL" clId="{E497E7A1-FBB1-4CC0-85C0-57612E0C48E4}" dt="2025-09-22T10:08:21.653" v="559" actId="26606"/>
          <ac:spMkLst>
            <pc:docMk/>
            <pc:sldMk cId="2650059230" sldId="268"/>
            <ac:spMk id="27" creationId="{765800AC-C3B9-498E-87BC-29FAE4C76B21}"/>
          </ac:spMkLst>
        </pc:spChg>
        <pc:spChg chg="del">
          <ac:chgData name="Morney Dhani-Ali" userId="1607e4e6-1058-41b5-9b73-16ac834f9520" providerId="ADAL" clId="{E497E7A1-FBB1-4CC0-85C0-57612E0C48E4}" dt="2025-09-22T10:08:21.653" v="559" actId="26606"/>
          <ac:spMkLst>
            <pc:docMk/>
            <pc:sldMk cId="2650059230" sldId="268"/>
            <ac:spMk id="29" creationId="{1F9D6ACB-2FF4-49F9-978A-E0D5327FC635}"/>
          </ac:spMkLst>
        </pc:spChg>
        <pc:spChg chg="del">
          <ac:chgData name="Morney Dhani-Ali" userId="1607e4e6-1058-41b5-9b73-16ac834f9520" providerId="ADAL" clId="{E497E7A1-FBB1-4CC0-85C0-57612E0C48E4}" dt="2025-09-22T10:08:21.653" v="559" actId="26606"/>
          <ac:spMkLst>
            <pc:docMk/>
            <pc:sldMk cId="2650059230" sldId="268"/>
            <ac:spMk id="31" creationId="{A5EC319D-0FEA-4B95-A3EA-01E35672C95B}"/>
          </ac:spMkLst>
        </pc:spChg>
        <pc:picChg chg="del">
          <ac:chgData name="Morney Dhani-Ali" userId="1607e4e6-1058-41b5-9b73-16ac834f9520" providerId="ADAL" clId="{E497E7A1-FBB1-4CC0-85C0-57612E0C48E4}" dt="2025-09-22T10:08:08.916" v="557" actId="478"/>
          <ac:picMkLst>
            <pc:docMk/>
            <pc:sldMk cId="2650059230" sldId="268"/>
            <ac:picMk id="4" creationId="{1F5E60CC-B588-8C1C-FC26-0BB7E9A55FE9}"/>
          </ac:picMkLst>
        </pc:picChg>
        <pc:picChg chg="add mod">
          <ac:chgData name="Morney Dhani-Ali" userId="1607e4e6-1058-41b5-9b73-16ac834f9520" providerId="ADAL" clId="{E497E7A1-FBB1-4CC0-85C0-57612E0C48E4}" dt="2025-09-22T10:23:29.011" v="612" actId="1076"/>
          <ac:picMkLst>
            <pc:docMk/>
            <pc:sldMk cId="2650059230" sldId="268"/>
            <ac:picMk id="5" creationId="{32E0C09B-2CF1-3898-A7DF-2E4C031F0EEF}"/>
          </ac:picMkLst>
        </pc:picChg>
      </pc:sldChg>
      <pc:sldChg chg="addSp delSp modSp mod">
        <pc:chgData name="Morney Dhani-Ali" userId="1607e4e6-1058-41b5-9b73-16ac834f9520" providerId="ADAL" clId="{E497E7A1-FBB1-4CC0-85C0-57612E0C48E4}" dt="2025-09-22T10:26:42.020" v="637" actId="1076"/>
        <pc:sldMkLst>
          <pc:docMk/>
          <pc:sldMk cId="2715905765" sldId="269"/>
        </pc:sldMkLst>
        <pc:spChg chg="mod">
          <ac:chgData name="Morney Dhani-Ali" userId="1607e4e6-1058-41b5-9b73-16ac834f9520" providerId="ADAL" clId="{E497E7A1-FBB1-4CC0-85C0-57612E0C48E4}" dt="2025-09-22T10:26:10.509" v="631" actId="1076"/>
          <ac:spMkLst>
            <pc:docMk/>
            <pc:sldMk cId="2715905765" sldId="269"/>
            <ac:spMk id="5" creationId="{41B2FEE6-4968-501B-25DF-820F2050B7C6}"/>
          </ac:spMkLst>
        </pc:spChg>
        <pc:spChg chg="mod">
          <ac:chgData name="Morney Dhani-Ali" userId="1607e4e6-1058-41b5-9b73-16ac834f9520" providerId="ADAL" clId="{E497E7A1-FBB1-4CC0-85C0-57612E0C48E4}" dt="2025-09-22T10:26:42.020" v="637" actId="1076"/>
          <ac:spMkLst>
            <pc:docMk/>
            <pc:sldMk cId="2715905765" sldId="269"/>
            <ac:spMk id="12" creationId="{027E6FE0-754F-42C1-BA95-6E128A6DBB40}"/>
          </ac:spMkLst>
        </pc:spChg>
        <pc:spChg chg="del">
          <ac:chgData name="Morney Dhani-Ali" userId="1607e4e6-1058-41b5-9b73-16ac834f9520" providerId="ADAL" clId="{E497E7A1-FBB1-4CC0-85C0-57612E0C48E4}" dt="2025-09-22T10:10:54.377" v="580" actId="26606"/>
          <ac:spMkLst>
            <pc:docMk/>
            <pc:sldMk cId="2715905765" sldId="269"/>
            <ac:spMk id="18" creationId="{A65AC7D1-EAA9-48F5-B509-60A7F50BF703}"/>
          </ac:spMkLst>
        </pc:spChg>
        <pc:spChg chg="del">
          <ac:chgData name="Morney Dhani-Ali" userId="1607e4e6-1058-41b5-9b73-16ac834f9520" providerId="ADAL" clId="{E497E7A1-FBB1-4CC0-85C0-57612E0C48E4}" dt="2025-09-22T10:10:54.377" v="580" actId="26606"/>
          <ac:spMkLst>
            <pc:docMk/>
            <pc:sldMk cId="2715905765" sldId="269"/>
            <ac:spMk id="20" creationId="{D6320AF9-619A-4175-865B-5663E1AEF4C5}"/>
          </ac:spMkLst>
        </pc:spChg>
        <pc:spChg chg="del">
          <ac:chgData name="Morney Dhani-Ali" userId="1607e4e6-1058-41b5-9b73-16ac834f9520" providerId="ADAL" clId="{E497E7A1-FBB1-4CC0-85C0-57612E0C48E4}" dt="2025-09-22T10:10:54.377" v="580" actId="26606"/>
          <ac:spMkLst>
            <pc:docMk/>
            <pc:sldMk cId="2715905765" sldId="269"/>
            <ac:spMk id="26" creationId="{7E018740-5C2B-4A41-AC1A-7E68D1EC1954}"/>
          </ac:spMkLst>
        </pc:spChg>
        <pc:spChg chg="del">
          <ac:chgData name="Morney Dhani-Ali" userId="1607e4e6-1058-41b5-9b73-16ac834f9520" providerId="ADAL" clId="{E497E7A1-FBB1-4CC0-85C0-57612E0C48E4}" dt="2025-09-22T10:10:54.377" v="580" actId="26606"/>
          <ac:spMkLst>
            <pc:docMk/>
            <pc:sldMk cId="2715905765" sldId="269"/>
            <ac:spMk id="30" creationId="{A032553A-72E8-4B0D-8405-FF9771C9AF05}"/>
          </ac:spMkLst>
        </pc:spChg>
        <pc:spChg chg="del">
          <ac:chgData name="Morney Dhani-Ali" userId="1607e4e6-1058-41b5-9b73-16ac834f9520" providerId="ADAL" clId="{E497E7A1-FBB1-4CC0-85C0-57612E0C48E4}" dt="2025-09-22T10:10:54.377" v="580" actId="26606"/>
          <ac:spMkLst>
            <pc:docMk/>
            <pc:sldMk cId="2715905765" sldId="269"/>
            <ac:spMk id="32" creationId="{765800AC-C3B9-498E-87BC-29FAE4C76B21}"/>
          </ac:spMkLst>
        </pc:spChg>
        <pc:spChg chg="add del">
          <ac:chgData name="Morney Dhani-Ali" userId="1607e4e6-1058-41b5-9b73-16ac834f9520" providerId="ADAL" clId="{E497E7A1-FBB1-4CC0-85C0-57612E0C48E4}" dt="2025-09-22T10:11:33.959" v="585" actId="26606"/>
          <ac:spMkLst>
            <pc:docMk/>
            <pc:sldMk cId="2715905765" sldId="269"/>
            <ac:spMk id="45" creationId="{3F088236-D655-4F88-B238-E16762358025}"/>
          </ac:spMkLst>
        </pc:spChg>
        <pc:spChg chg="add del">
          <ac:chgData name="Morney Dhani-Ali" userId="1607e4e6-1058-41b5-9b73-16ac834f9520" providerId="ADAL" clId="{E497E7A1-FBB1-4CC0-85C0-57612E0C48E4}" dt="2025-09-22T10:11:33.959" v="585" actId="26606"/>
          <ac:spMkLst>
            <pc:docMk/>
            <pc:sldMk cId="2715905765" sldId="269"/>
            <ac:spMk id="47" creationId="{3DAC0C92-199E-475C-9390-119A9B027276}"/>
          </ac:spMkLst>
        </pc:spChg>
        <pc:spChg chg="del">
          <ac:chgData name="Morney Dhani-Ali" userId="1607e4e6-1058-41b5-9b73-16ac834f9520" providerId="ADAL" clId="{E497E7A1-FBB1-4CC0-85C0-57612E0C48E4}" dt="2025-09-22T10:11:33.959" v="585" actId="26606"/>
          <ac:spMkLst>
            <pc:docMk/>
            <pc:sldMk cId="2715905765" sldId="269"/>
            <ac:spMk id="49" creationId="{C4CFB339-0ED8-4FE2-9EF1-6D1375B8499B}"/>
          </ac:spMkLst>
        </pc:spChg>
        <pc:spChg chg="add del">
          <ac:chgData name="Morney Dhani-Ali" userId="1607e4e6-1058-41b5-9b73-16ac834f9520" providerId="ADAL" clId="{E497E7A1-FBB1-4CC0-85C0-57612E0C48E4}" dt="2025-09-22T10:11:33.959" v="585" actId="26606"/>
          <ac:spMkLst>
            <pc:docMk/>
            <pc:sldMk cId="2715905765" sldId="269"/>
            <ac:spMk id="51" creationId="{31896C80-2069-4431-9C19-83B913734490}"/>
          </ac:spMkLst>
        </pc:spChg>
        <pc:spChg chg="add del">
          <ac:chgData name="Morney Dhani-Ali" userId="1607e4e6-1058-41b5-9b73-16ac834f9520" providerId="ADAL" clId="{E497E7A1-FBB1-4CC0-85C0-57612E0C48E4}" dt="2025-09-22T10:11:33.959" v="585" actId="26606"/>
          <ac:spMkLst>
            <pc:docMk/>
            <pc:sldMk cId="2715905765" sldId="269"/>
            <ac:spMk id="53" creationId="{BF120A21-0841-4823-B0C4-28AEBCEF9B78}"/>
          </ac:spMkLst>
        </pc:spChg>
        <pc:spChg chg="add del">
          <ac:chgData name="Morney Dhani-Ali" userId="1607e4e6-1058-41b5-9b73-16ac834f9520" providerId="ADAL" clId="{E497E7A1-FBB1-4CC0-85C0-57612E0C48E4}" dt="2025-09-22T10:11:33.959" v="585" actId="26606"/>
          <ac:spMkLst>
            <pc:docMk/>
            <pc:sldMk cId="2715905765" sldId="269"/>
            <ac:spMk id="55" creationId="{DBB05BAE-BBD3-4289-899F-A6851503C6B0}"/>
          </ac:spMkLst>
        </pc:spChg>
        <pc:spChg chg="del">
          <ac:chgData name="Morney Dhani-Ali" userId="1607e4e6-1058-41b5-9b73-16ac834f9520" providerId="ADAL" clId="{E497E7A1-FBB1-4CC0-85C0-57612E0C48E4}" dt="2025-09-22T10:11:33.959" v="585" actId="26606"/>
          <ac:spMkLst>
            <pc:docMk/>
            <pc:sldMk cId="2715905765" sldId="269"/>
            <ac:spMk id="57" creationId="{9874D11C-36F5-4BBE-A490-019A54E953B0}"/>
          </ac:spMkLst>
        </pc:spChg>
        <pc:spChg chg="add">
          <ac:chgData name="Morney Dhani-Ali" userId="1607e4e6-1058-41b5-9b73-16ac834f9520" providerId="ADAL" clId="{E497E7A1-FBB1-4CC0-85C0-57612E0C48E4}" dt="2025-09-22T10:11:33.959" v="585" actId="26606"/>
          <ac:spMkLst>
            <pc:docMk/>
            <pc:sldMk cId="2715905765" sldId="269"/>
            <ac:spMk id="62" creationId="{3BCB5F6A-9EB0-40B0-9D13-3023E9A20508}"/>
          </ac:spMkLst>
        </pc:spChg>
        <pc:picChg chg="add del mod">
          <ac:chgData name="Morney Dhani-Ali" userId="1607e4e6-1058-41b5-9b73-16ac834f9520" providerId="ADAL" clId="{E497E7A1-FBB1-4CC0-85C0-57612E0C48E4}" dt="2025-09-22T10:10:15.800" v="570" actId="21"/>
          <ac:picMkLst>
            <pc:docMk/>
            <pc:sldMk cId="2715905765" sldId="269"/>
            <ac:picMk id="3" creationId="{EFA06793-F14B-3A3E-623F-26E501ACCEFB}"/>
          </ac:picMkLst>
        </pc:picChg>
        <pc:picChg chg="add del mod">
          <ac:chgData name="Morney Dhani-Ali" userId="1607e4e6-1058-41b5-9b73-16ac834f9520" providerId="ADAL" clId="{E497E7A1-FBB1-4CC0-85C0-57612E0C48E4}" dt="2025-09-22T10:10:33.734" v="575" actId="14100"/>
          <ac:picMkLst>
            <pc:docMk/>
            <pc:sldMk cId="2715905765" sldId="269"/>
            <ac:picMk id="4" creationId="{EFA06793-F14B-3A3E-623F-26E501ACCEFB}"/>
          </ac:picMkLst>
        </pc:picChg>
        <pc:picChg chg="add mod">
          <ac:chgData name="Morney Dhani-Ali" userId="1607e4e6-1058-41b5-9b73-16ac834f9520" providerId="ADAL" clId="{E497E7A1-FBB1-4CC0-85C0-57612E0C48E4}" dt="2025-09-22T10:25:50.612" v="625" actId="14100"/>
          <ac:picMkLst>
            <pc:docMk/>
            <pc:sldMk cId="2715905765" sldId="269"/>
            <ac:picMk id="6" creationId="{EFA06793-F14B-3A3E-623F-26E501ACCEFB}"/>
          </ac:picMkLst>
        </pc:picChg>
        <pc:picChg chg="del">
          <ac:chgData name="Morney Dhani-Ali" userId="1607e4e6-1058-41b5-9b73-16ac834f9520" providerId="ADAL" clId="{E497E7A1-FBB1-4CC0-85C0-57612E0C48E4}" dt="2025-09-22T10:10:04.941" v="566" actId="478"/>
          <ac:picMkLst>
            <pc:docMk/>
            <pc:sldMk cId="2715905765" sldId="269"/>
            <ac:picMk id="13" creationId="{78427F6C-4EA1-1709-2471-A08DA2324BA2}"/>
          </ac:picMkLst>
        </pc:picChg>
      </pc:sldChg>
      <pc:sldChg chg="modSp mod ord">
        <pc:chgData name="Morney Dhani-Ali" userId="1607e4e6-1058-41b5-9b73-16ac834f9520" providerId="ADAL" clId="{E497E7A1-FBB1-4CC0-85C0-57612E0C48E4}" dt="2025-09-22T10:59:56.018" v="976"/>
        <pc:sldMkLst>
          <pc:docMk/>
          <pc:sldMk cId="4294510770" sldId="270"/>
        </pc:sldMkLst>
        <pc:spChg chg="mod">
          <ac:chgData name="Morney Dhani-Ali" userId="1607e4e6-1058-41b5-9b73-16ac834f9520" providerId="ADAL" clId="{E497E7A1-FBB1-4CC0-85C0-57612E0C48E4}" dt="2025-09-22T10:29:55.046" v="658" actId="1076"/>
          <ac:spMkLst>
            <pc:docMk/>
            <pc:sldMk cId="4294510770" sldId="270"/>
            <ac:spMk id="9" creationId="{C963F7B3-D4F7-DB51-B1B5-9AAA176F43FB}"/>
          </ac:spMkLst>
        </pc:spChg>
      </pc:sldChg>
      <pc:sldChg chg="modSp mod">
        <pc:chgData name="Morney Dhani-Ali" userId="1607e4e6-1058-41b5-9b73-16ac834f9520" providerId="ADAL" clId="{E497E7A1-FBB1-4CC0-85C0-57612E0C48E4}" dt="2025-09-22T10:28:55.724" v="654" actId="1076"/>
        <pc:sldMkLst>
          <pc:docMk/>
          <pc:sldMk cId="2384251849" sldId="271"/>
        </pc:sldMkLst>
        <pc:spChg chg="mod">
          <ac:chgData name="Morney Dhani-Ali" userId="1607e4e6-1058-41b5-9b73-16ac834f9520" providerId="ADAL" clId="{E497E7A1-FBB1-4CC0-85C0-57612E0C48E4}" dt="2025-09-22T10:28:55.724" v="654" actId="1076"/>
          <ac:spMkLst>
            <pc:docMk/>
            <pc:sldMk cId="2384251849" sldId="271"/>
            <ac:spMk id="13" creationId="{DA80E78C-2D37-7D72-5874-86195335FA4B}"/>
          </ac:spMkLst>
        </pc:spChg>
      </pc:sldChg>
      <pc:sldChg chg="addSp delSp modSp del mod setBg">
        <pc:chgData name="Morney Dhani-Ali" userId="1607e4e6-1058-41b5-9b73-16ac834f9520" providerId="ADAL" clId="{E497E7A1-FBB1-4CC0-85C0-57612E0C48E4}" dt="2025-09-22T10:59:35.506" v="973" actId="47"/>
        <pc:sldMkLst>
          <pc:docMk/>
          <pc:sldMk cId="3888084946" sldId="273"/>
        </pc:sldMkLst>
        <pc:spChg chg="mod">
          <ac:chgData name="Morney Dhani-Ali" userId="1607e4e6-1058-41b5-9b73-16ac834f9520" providerId="ADAL" clId="{E497E7A1-FBB1-4CC0-85C0-57612E0C48E4}" dt="2025-09-22T10:37:19.138" v="723" actId="14100"/>
          <ac:spMkLst>
            <pc:docMk/>
            <pc:sldMk cId="3888084946" sldId="273"/>
            <ac:spMk id="2" creationId="{00000000-0000-0000-0000-000000000000}"/>
          </ac:spMkLst>
        </pc:spChg>
        <pc:spChg chg="mod">
          <ac:chgData name="Morney Dhani-Ali" userId="1607e4e6-1058-41b5-9b73-16ac834f9520" providerId="ADAL" clId="{E497E7A1-FBB1-4CC0-85C0-57612E0C48E4}" dt="2025-09-22T10:31:31.346" v="667" actId="14100"/>
          <ac:spMkLst>
            <pc:docMk/>
            <pc:sldMk cId="3888084946" sldId="273"/>
            <ac:spMk id="3" creationId="{00000000-0000-0000-0000-000000000000}"/>
          </ac:spMkLst>
        </pc:spChg>
        <pc:spChg chg="del">
          <ac:chgData name="Morney Dhani-Ali" userId="1607e4e6-1058-41b5-9b73-16ac834f9520" providerId="ADAL" clId="{E497E7A1-FBB1-4CC0-85C0-57612E0C48E4}" dt="2025-09-22T10:30:24.416" v="659" actId="478"/>
          <ac:spMkLst>
            <pc:docMk/>
            <pc:sldMk cId="3888084946" sldId="273"/>
            <ac:spMk id="5" creationId="{00000000-0000-0000-0000-000000000000}"/>
          </ac:spMkLst>
        </pc:spChg>
        <pc:spChg chg="add">
          <ac:chgData name="Morney Dhani-Ali" userId="1607e4e6-1058-41b5-9b73-16ac834f9520" providerId="ADAL" clId="{E497E7A1-FBB1-4CC0-85C0-57612E0C48E4}" dt="2025-09-22T10:31:16.410" v="662" actId="26606"/>
          <ac:spMkLst>
            <pc:docMk/>
            <pc:sldMk cId="3888084946" sldId="273"/>
            <ac:spMk id="9" creationId="{3BCB5F6A-9EB0-40B0-9D13-3023E9A20508}"/>
          </ac:spMkLst>
        </pc:spChg>
        <pc:picChg chg="mod">
          <ac:chgData name="Morney Dhani-Ali" userId="1607e4e6-1058-41b5-9b73-16ac834f9520" providerId="ADAL" clId="{E497E7A1-FBB1-4CC0-85C0-57612E0C48E4}" dt="2025-09-22T10:31:20.115" v="664" actId="14100"/>
          <ac:picMkLst>
            <pc:docMk/>
            <pc:sldMk cId="3888084946" sldId="273"/>
            <ac:picMk id="4" creationId="{00000000-0000-0000-0000-000000000000}"/>
          </ac:picMkLst>
        </pc:picChg>
      </pc:sldChg>
      <pc:sldChg chg="addSp delSp modSp del mod setBg">
        <pc:chgData name="Morney Dhani-Ali" userId="1607e4e6-1058-41b5-9b73-16ac834f9520" providerId="ADAL" clId="{E497E7A1-FBB1-4CC0-85C0-57612E0C48E4}" dt="2025-09-22T10:59:40.601" v="974" actId="47"/>
        <pc:sldMkLst>
          <pc:docMk/>
          <pc:sldMk cId="2507888770" sldId="274"/>
        </pc:sldMkLst>
        <pc:spChg chg="mod">
          <ac:chgData name="Morney Dhani-Ali" userId="1607e4e6-1058-41b5-9b73-16ac834f9520" providerId="ADAL" clId="{E497E7A1-FBB1-4CC0-85C0-57612E0C48E4}" dt="2025-09-22T10:39:42.037" v="731" actId="20577"/>
          <ac:spMkLst>
            <pc:docMk/>
            <pc:sldMk cId="2507888770" sldId="274"/>
            <ac:spMk id="2" creationId="{00000000-0000-0000-0000-000000000000}"/>
          </ac:spMkLst>
        </pc:spChg>
        <pc:spChg chg="mod">
          <ac:chgData name="Morney Dhani-Ali" userId="1607e4e6-1058-41b5-9b73-16ac834f9520" providerId="ADAL" clId="{E497E7A1-FBB1-4CC0-85C0-57612E0C48E4}" dt="2025-09-22T10:39:35.756" v="729" actId="1076"/>
          <ac:spMkLst>
            <pc:docMk/>
            <pc:sldMk cId="2507888770" sldId="274"/>
            <ac:spMk id="3" creationId="{00000000-0000-0000-0000-000000000000}"/>
          </ac:spMkLst>
        </pc:spChg>
        <pc:spChg chg="del">
          <ac:chgData name="Morney Dhani-Ali" userId="1607e4e6-1058-41b5-9b73-16ac834f9520" providerId="ADAL" clId="{E497E7A1-FBB1-4CC0-85C0-57612E0C48E4}" dt="2025-09-22T10:30:30.959" v="660" actId="478"/>
          <ac:spMkLst>
            <pc:docMk/>
            <pc:sldMk cId="2507888770" sldId="274"/>
            <ac:spMk id="6" creationId="{00000000-0000-0000-0000-000000000000}"/>
          </ac:spMkLst>
        </pc:spChg>
        <pc:spChg chg="add">
          <ac:chgData name="Morney Dhani-Ali" userId="1607e4e6-1058-41b5-9b73-16ac834f9520" providerId="ADAL" clId="{E497E7A1-FBB1-4CC0-85C0-57612E0C48E4}" dt="2025-09-22T10:37:29.398" v="724" actId="26606"/>
          <ac:spMkLst>
            <pc:docMk/>
            <pc:sldMk cId="2507888770" sldId="274"/>
            <ac:spMk id="14" creationId="{3F088236-D655-4F88-B238-E16762358025}"/>
          </ac:spMkLst>
        </pc:spChg>
        <pc:spChg chg="add">
          <ac:chgData name="Morney Dhani-Ali" userId="1607e4e6-1058-41b5-9b73-16ac834f9520" providerId="ADAL" clId="{E497E7A1-FBB1-4CC0-85C0-57612E0C48E4}" dt="2025-09-22T10:37:29.398" v="724" actId="26606"/>
          <ac:spMkLst>
            <pc:docMk/>
            <pc:sldMk cId="2507888770" sldId="274"/>
            <ac:spMk id="16" creationId="{3DAC0C92-199E-475C-9390-119A9B027276}"/>
          </ac:spMkLst>
        </pc:spChg>
        <pc:spChg chg="add">
          <ac:chgData name="Morney Dhani-Ali" userId="1607e4e6-1058-41b5-9b73-16ac834f9520" providerId="ADAL" clId="{E497E7A1-FBB1-4CC0-85C0-57612E0C48E4}" dt="2025-09-22T10:37:29.398" v="724" actId="26606"/>
          <ac:spMkLst>
            <pc:docMk/>
            <pc:sldMk cId="2507888770" sldId="274"/>
            <ac:spMk id="18" creationId="{C4CFB339-0ED8-4FE2-9EF1-6D1375B8499B}"/>
          </ac:spMkLst>
        </pc:spChg>
        <pc:spChg chg="add">
          <ac:chgData name="Morney Dhani-Ali" userId="1607e4e6-1058-41b5-9b73-16ac834f9520" providerId="ADAL" clId="{E497E7A1-FBB1-4CC0-85C0-57612E0C48E4}" dt="2025-09-22T10:37:29.398" v="724" actId="26606"/>
          <ac:spMkLst>
            <pc:docMk/>
            <pc:sldMk cId="2507888770" sldId="274"/>
            <ac:spMk id="20" creationId="{31896C80-2069-4431-9C19-83B913734490}"/>
          </ac:spMkLst>
        </pc:spChg>
        <pc:spChg chg="add">
          <ac:chgData name="Morney Dhani-Ali" userId="1607e4e6-1058-41b5-9b73-16ac834f9520" providerId="ADAL" clId="{E497E7A1-FBB1-4CC0-85C0-57612E0C48E4}" dt="2025-09-22T10:37:29.398" v="724" actId="26606"/>
          <ac:spMkLst>
            <pc:docMk/>
            <pc:sldMk cId="2507888770" sldId="274"/>
            <ac:spMk id="22" creationId="{BF120A21-0841-4823-B0C4-28AEBCEF9B78}"/>
          </ac:spMkLst>
        </pc:spChg>
        <pc:spChg chg="add">
          <ac:chgData name="Morney Dhani-Ali" userId="1607e4e6-1058-41b5-9b73-16ac834f9520" providerId="ADAL" clId="{E497E7A1-FBB1-4CC0-85C0-57612E0C48E4}" dt="2025-09-22T10:37:29.398" v="724" actId="26606"/>
          <ac:spMkLst>
            <pc:docMk/>
            <pc:sldMk cId="2507888770" sldId="274"/>
            <ac:spMk id="24" creationId="{DBB05BAE-BBD3-4289-899F-A6851503C6B0}"/>
          </ac:spMkLst>
        </pc:spChg>
        <pc:spChg chg="add">
          <ac:chgData name="Morney Dhani-Ali" userId="1607e4e6-1058-41b5-9b73-16ac834f9520" providerId="ADAL" clId="{E497E7A1-FBB1-4CC0-85C0-57612E0C48E4}" dt="2025-09-22T10:37:29.398" v="724" actId="26606"/>
          <ac:spMkLst>
            <pc:docMk/>
            <pc:sldMk cId="2507888770" sldId="274"/>
            <ac:spMk id="26" creationId="{9874D11C-36F5-4BBE-A490-019A54E953B0}"/>
          </ac:spMkLst>
        </pc:spChg>
        <pc:picChg chg="mod ord">
          <ac:chgData name="Morney Dhani-Ali" userId="1607e4e6-1058-41b5-9b73-16ac834f9520" providerId="ADAL" clId="{E497E7A1-FBB1-4CC0-85C0-57612E0C48E4}" dt="2025-09-22T10:39:28.226" v="728" actId="14100"/>
          <ac:picMkLst>
            <pc:docMk/>
            <pc:sldMk cId="2507888770" sldId="274"/>
            <ac:picMk id="5" creationId="{00000000-0000-0000-0000-000000000000}"/>
          </ac:picMkLst>
        </pc:picChg>
      </pc:sldChg>
      <pc:sldChg chg="addSp delSp modSp mod setBg">
        <pc:chgData name="Morney Dhani-Ali" userId="1607e4e6-1058-41b5-9b73-16ac834f9520" providerId="ADAL" clId="{E497E7A1-FBB1-4CC0-85C0-57612E0C48E4}" dt="2025-09-22T10:42:39.761" v="746" actId="1076"/>
        <pc:sldMkLst>
          <pc:docMk/>
          <pc:sldMk cId="4001626338" sldId="275"/>
        </pc:sldMkLst>
        <pc:spChg chg="mod ord">
          <ac:chgData name="Morney Dhani-Ali" userId="1607e4e6-1058-41b5-9b73-16ac834f9520" providerId="ADAL" clId="{E497E7A1-FBB1-4CC0-85C0-57612E0C48E4}" dt="2025-09-22T10:42:39.761" v="746" actId="1076"/>
          <ac:spMkLst>
            <pc:docMk/>
            <pc:sldMk cId="4001626338" sldId="275"/>
            <ac:spMk id="2" creationId="{00000000-0000-0000-0000-000000000000}"/>
          </ac:spMkLst>
        </pc:spChg>
        <pc:spChg chg="mod">
          <ac:chgData name="Morney Dhani-Ali" userId="1607e4e6-1058-41b5-9b73-16ac834f9520" providerId="ADAL" clId="{E497E7A1-FBB1-4CC0-85C0-57612E0C48E4}" dt="2025-09-22T10:42:14.629" v="742" actId="1076"/>
          <ac:spMkLst>
            <pc:docMk/>
            <pc:sldMk cId="4001626338" sldId="275"/>
            <ac:spMk id="3" creationId="{00000000-0000-0000-0000-000000000000}"/>
          </ac:spMkLst>
        </pc:spChg>
        <pc:spChg chg="del">
          <ac:chgData name="Morney Dhani-Ali" userId="1607e4e6-1058-41b5-9b73-16ac834f9520" providerId="ADAL" clId="{E497E7A1-FBB1-4CC0-85C0-57612E0C48E4}" dt="2025-09-22T10:41:41.476" v="738" actId="478"/>
          <ac:spMkLst>
            <pc:docMk/>
            <pc:sldMk cId="4001626338" sldId="275"/>
            <ac:spMk id="15" creationId="{00000000-0000-0000-0000-000000000000}"/>
          </ac:spMkLst>
        </pc:spChg>
        <pc:picChg chg="add mod">
          <ac:chgData name="Morney Dhani-Ali" userId="1607e4e6-1058-41b5-9b73-16ac834f9520" providerId="ADAL" clId="{E497E7A1-FBB1-4CC0-85C0-57612E0C48E4}" dt="2025-09-22T10:42:10.201" v="741" actId="1076"/>
          <ac:picMkLst>
            <pc:docMk/>
            <pc:sldMk cId="4001626338" sldId="275"/>
            <ac:picMk id="5" creationId="{CE6C5EC6-24A9-B64E-13A9-07B5685FC144}"/>
          </ac:picMkLst>
        </pc:picChg>
        <pc:picChg chg="del">
          <ac:chgData name="Morney Dhani-Ali" userId="1607e4e6-1058-41b5-9b73-16ac834f9520" providerId="ADAL" clId="{E497E7A1-FBB1-4CC0-85C0-57612E0C48E4}" dt="2025-09-22T10:41:37.378" v="736" actId="478"/>
          <ac:picMkLst>
            <pc:docMk/>
            <pc:sldMk cId="4001626338" sldId="275"/>
            <ac:picMk id="1026" creationId="{00000000-0000-0000-0000-000000000000}"/>
          </ac:picMkLst>
        </pc:picChg>
      </pc:sldChg>
      <pc:sldChg chg="addSp delSp modSp mod setBg setClrOvrMap">
        <pc:chgData name="Morney Dhani-Ali" userId="1607e4e6-1058-41b5-9b73-16ac834f9520" providerId="ADAL" clId="{E497E7A1-FBB1-4CC0-85C0-57612E0C48E4}" dt="2025-09-22T09:35:44.187" v="411" actId="1076"/>
        <pc:sldMkLst>
          <pc:docMk/>
          <pc:sldMk cId="1712244397" sldId="276"/>
        </pc:sldMkLst>
        <pc:spChg chg="mod">
          <ac:chgData name="Morney Dhani-Ali" userId="1607e4e6-1058-41b5-9b73-16ac834f9520" providerId="ADAL" clId="{E497E7A1-FBB1-4CC0-85C0-57612E0C48E4}" dt="2025-09-22T09:35:44.187" v="411" actId="1076"/>
          <ac:spMkLst>
            <pc:docMk/>
            <pc:sldMk cId="1712244397" sldId="276"/>
            <ac:spMk id="3" creationId="{00000000-0000-0000-0000-000000000000}"/>
          </ac:spMkLst>
        </pc:spChg>
        <pc:spChg chg="del">
          <ac:chgData name="Morney Dhani-Ali" userId="1607e4e6-1058-41b5-9b73-16ac834f9520" providerId="ADAL" clId="{E497E7A1-FBB1-4CC0-85C0-57612E0C48E4}" dt="2025-09-22T09:32:54.220" v="384" actId="478"/>
          <ac:spMkLst>
            <pc:docMk/>
            <pc:sldMk cId="1712244397" sldId="276"/>
            <ac:spMk id="6" creationId="{00000000-0000-0000-0000-000000000000}"/>
          </ac:spMkLst>
        </pc:spChg>
        <pc:spChg chg="del mod">
          <ac:chgData name="Morney Dhani-Ali" userId="1607e4e6-1058-41b5-9b73-16ac834f9520" providerId="ADAL" clId="{E497E7A1-FBB1-4CC0-85C0-57612E0C48E4}" dt="2025-09-22T09:32:53.332" v="383" actId="478"/>
          <ac:spMkLst>
            <pc:docMk/>
            <pc:sldMk cId="1712244397" sldId="276"/>
            <ac:spMk id="7" creationId="{00000000-0000-0000-0000-000000000000}"/>
          </ac:spMkLst>
        </pc:spChg>
        <pc:spChg chg="mod">
          <ac:chgData name="Morney Dhani-Ali" userId="1607e4e6-1058-41b5-9b73-16ac834f9520" providerId="ADAL" clId="{E497E7A1-FBB1-4CC0-85C0-57612E0C48E4}" dt="2025-09-22T09:35:22.147" v="407" actId="1076"/>
          <ac:spMkLst>
            <pc:docMk/>
            <pc:sldMk cId="1712244397" sldId="276"/>
            <ac:spMk id="9" creationId="{50692D95-B7D3-A5BD-4DD3-EB01485657E5}"/>
          </ac:spMkLst>
        </pc:spChg>
        <pc:spChg chg="add">
          <ac:chgData name="Morney Dhani-Ali" userId="1607e4e6-1058-41b5-9b73-16ac834f9520" providerId="ADAL" clId="{E497E7A1-FBB1-4CC0-85C0-57612E0C48E4}" dt="2025-09-22T09:33:56.307" v="390" actId="26606"/>
          <ac:spMkLst>
            <pc:docMk/>
            <pc:sldMk cId="1712244397" sldId="276"/>
            <ac:spMk id="14" creationId="{3BCB5F6A-9EB0-40B0-9D13-3023E9A20508}"/>
          </ac:spMkLst>
        </pc:spChg>
        <pc:picChg chg="mod ord">
          <ac:chgData name="Morney Dhani-Ali" userId="1607e4e6-1058-41b5-9b73-16ac834f9520" providerId="ADAL" clId="{E497E7A1-FBB1-4CC0-85C0-57612E0C48E4}" dt="2025-09-22T09:34:10.587" v="392" actId="1076"/>
          <ac:picMkLst>
            <pc:docMk/>
            <pc:sldMk cId="1712244397" sldId="276"/>
            <ac:picMk id="5" creationId="{00000000-0000-0000-0000-000000000000}"/>
          </ac:picMkLst>
        </pc:picChg>
      </pc:sldChg>
      <pc:sldChg chg="addSp delSp modSp mod setBg">
        <pc:chgData name="Morney Dhani-Ali" userId="1607e4e6-1058-41b5-9b73-16ac834f9520" providerId="ADAL" clId="{E497E7A1-FBB1-4CC0-85C0-57612E0C48E4}" dt="2025-09-22T09:40:23.643" v="476" actId="20577"/>
        <pc:sldMkLst>
          <pc:docMk/>
          <pc:sldMk cId="3651788089" sldId="277"/>
        </pc:sldMkLst>
        <pc:spChg chg="mod ord">
          <ac:chgData name="Morney Dhani-Ali" userId="1607e4e6-1058-41b5-9b73-16ac834f9520" providerId="ADAL" clId="{E497E7A1-FBB1-4CC0-85C0-57612E0C48E4}" dt="2025-09-22T09:39:55.056" v="472" actId="1076"/>
          <ac:spMkLst>
            <pc:docMk/>
            <pc:sldMk cId="3651788089" sldId="277"/>
            <ac:spMk id="3" creationId="{00000000-0000-0000-0000-000000000000}"/>
          </ac:spMkLst>
        </pc:spChg>
        <pc:spChg chg="del">
          <ac:chgData name="Morney Dhani-Ali" userId="1607e4e6-1058-41b5-9b73-16ac834f9520" providerId="ADAL" clId="{E497E7A1-FBB1-4CC0-85C0-57612E0C48E4}" dt="2025-09-22T09:38:29.825" v="458" actId="478"/>
          <ac:spMkLst>
            <pc:docMk/>
            <pc:sldMk cId="3651788089" sldId="277"/>
            <ac:spMk id="7" creationId="{00000000-0000-0000-0000-000000000000}"/>
          </ac:spMkLst>
        </pc:spChg>
        <pc:spChg chg="mod">
          <ac:chgData name="Morney Dhani-Ali" userId="1607e4e6-1058-41b5-9b73-16ac834f9520" providerId="ADAL" clId="{E497E7A1-FBB1-4CC0-85C0-57612E0C48E4}" dt="2025-09-22T09:40:23.643" v="476" actId="20577"/>
          <ac:spMkLst>
            <pc:docMk/>
            <pc:sldMk cId="3651788089" sldId="277"/>
            <ac:spMk id="8" creationId="{75E5456C-65C0-1AA5-36C3-5052308CAE59}"/>
          </ac:spMkLst>
        </pc:spChg>
        <pc:spChg chg="add">
          <ac:chgData name="Morney Dhani-Ali" userId="1607e4e6-1058-41b5-9b73-16ac834f9520" providerId="ADAL" clId="{E497E7A1-FBB1-4CC0-85C0-57612E0C48E4}" dt="2025-09-22T09:38:54.130" v="459" actId="26606"/>
          <ac:spMkLst>
            <pc:docMk/>
            <pc:sldMk cId="3651788089" sldId="277"/>
            <ac:spMk id="17" creationId="{3F088236-D655-4F88-B238-E16762358025}"/>
          </ac:spMkLst>
        </pc:spChg>
        <pc:spChg chg="add">
          <ac:chgData name="Morney Dhani-Ali" userId="1607e4e6-1058-41b5-9b73-16ac834f9520" providerId="ADAL" clId="{E497E7A1-FBB1-4CC0-85C0-57612E0C48E4}" dt="2025-09-22T09:38:54.130" v="459" actId="26606"/>
          <ac:spMkLst>
            <pc:docMk/>
            <pc:sldMk cId="3651788089" sldId="277"/>
            <ac:spMk id="19" creationId="{3DAC0C92-199E-475C-9390-119A9B027276}"/>
          </ac:spMkLst>
        </pc:spChg>
        <pc:spChg chg="add">
          <ac:chgData name="Morney Dhani-Ali" userId="1607e4e6-1058-41b5-9b73-16ac834f9520" providerId="ADAL" clId="{E497E7A1-FBB1-4CC0-85C0-57612E0C48E4}" dt="2025-09-22T09:38:54.130" v="459" actId="26606"/>
          <ac:spMkLst>
            <pc:docMk/>
            <pc:sldMk cId="3651788089" sldId="277"/>
            <ac:spMk id="21" creationId="{C4CFB339-0ED8-4FE2-9EF1-6D1375B8499B}"/>
          </ac:spMkLst>
        </pc:spChg>
        <pc:spChg chg="add">
          <ac:chgData name="Morney Dhani-Ali" userId="1607e4e6-1058-41b5-9b73-16ac834f9520" providerId="ADAL" clId="{E497E7A1-FBB1-4CC0-85C0-57612E0C48E4}" dt="2025-09-22T09:38:54.130" v="459" actId="26606"/>
          <ac:spMkLst>
            <pc:docMk/>
            <pc:sldMk cId="3651788089" sldId="277"/>
            <ac:spMk id="23" creationId="{31896C80-2069-4431-9C19-83B913734490}"/>
          </ac:spMkLst>
        </pc:spChg>
        <pc:spChg chg="add">
          <ac:chgData name="Morney Dhani-Ali" userId="1607e4e6-1058-41b5-9b73-16ac834f9520" providerId="ADAL" clId="{E497E7A1-FBB1-4CC0-85C0-57612E0C48E4}" dt="2025-09-22T09:38:54.130" v="459" actId="26606"/>
          <ac:spMkLst>
            <pc:docMk/>
            <pc:sldMk cId="3651788089" sldId="277"/>
            <ac:spMk id="25" creationId="{BF120A21-0841-4823-B0C4-28AEBCEF9B78}"/>
          </ac:spMkLst>
        </pc:spChg>
        <pc:spChg chg="add">
          <ac:chgData name="Morney Dhani-Ali" userId="1607e4e6-1058-41b5-9b73-16ac834f9520" providerId="ADAL" clId="{E497E7A1-FBB1-4CC0-85C0-57612E0C48E4}" dt="2025-09-22T09:38:54.130" v="459" actId="26606"/>
          <ac:spMkLst>
            <pc:docMk/>
            <pc:sldMk cId="3651788089" sldId="277"/>
            <ac:spMk id="27" creationId="{DBB05BAE-BBD3-4289-899F-A6851503C6B0}"/>
          </ac:spMkLst>
        </pc:spChg>
        <pc:spChg chg="add">
          <ac:chgData name="Morney Dhani-Ali" userId="1607e4e6-1058-41b5-9b73-16ac834f9520" providerId="ADAL" clId="{E497E7A1-FBB1-4CC0-85C0-57612E0C48E4}" dt="2025-09-22T09:38:54.130" v="459" actId="26606"/>
          <ac:spMkLst>
            <pc:docMk/>
            <pc:sldMk cId="3651788089" sldId="277"/>
            <ac:spMk id="29" creationId="{9874D11C-36F5-4BBE-A490-019A54E953B0}"/>
          </ac:spMkLst>
        </pc:spChg>
        <pc:picChg chg="mod">
          <ac:chgData name="Morney Dhani-Ali" userId="1607e4e6-1058-41b5-9b73-16ac834f9520" providerId="ADAL" clId="{E497E7A1-FBB1-4CC0-85C0-57612E0C48E4}" dt="2025-09-22T09:39:01.713" v="460" actId="14100"/>
          <ac:picMkLst>
            <pc:docMk/>
            <pc:sldMk cId="3651788089" sldId="277"/>
            <ac:picMk id="6" creationId="{00000000-0000-0000-0000-000000000000}"/>
          </ac:picMkLst>
        </pc:picChg>
      </pc:sldChg>
      <pc:sldChg chg="del">
        <pc:chgData name="Morney Dhani-Ali" userId="1607e4e6-1058-41b5-9b73-16ac834f9520" providerId="ADAL" clId="{E497E7A1-FBB1-4CC0-85C0-57612E0C48E4}" dt="2025-09-22T10:50:16.678" v="936" actId="47"/>
        <pc:sldMkLst>
          <pc:docMk/>
          <pc:sldMk cId="2386742033" sldId="278"/>
        </pc:sldMkLst>
      </pc:sldChg>
      <pc:sldChg chg="del">
        <pc:chgData name="Morney Dhani-Ali" userId="1607e4e6-1058-41b5-9b73-16ac834f9520" providerId="ADAL" clId="{E497E7A1-FBB1-4CC0-85C0-57612E0C48E4}" dt="2025-09-22T10:50:29.009" v="937" actId="47"/>
        <pc:sldMkLst>
          <pc:docMk/>
          <pc:sldMk cId="27446740" sldId="279"/>
        </pc:sldMkLst>
      </pc:sldChg>
      <pc:sldChg chg="addSp delSp modSp del mod setBg setClrOvrMap">
        <pc:chgData name="Morney Dhani-Ali" userId="1607e4e6-1058-41b5-9b73-16ac834f9520" providerId="ADAL" clId="{E497E7A1-FBB1-4CC0-85C0-57612E0C48E4}" dt="2025-09-22T11:00:03.601" v="977" actId="47"/>
        <pc:sldMkLst>
          <pc:docMk/>
          <pc:sldMk cId="357092793" sldId="280"/>
        </pc:sldMkLst>
        <pc:spChg chg="mod">
          <ac:chgData name="Morney Dhani-Ali" userId="1607e4e6-1058-41b5-9b73-16ac834f9520" providerId="ADAL" clId="{E497E7A1-FBB1-4CC0-85C0-57612E0C48E4}" dt="2025-09-22T10:49:38.484" v="935" actId="14100"/>
          <ac:spMkLst>
            <pc:docMk/>
            <pc:sldMk cId="357092793" sldId="280"/>
            <ac:spMk id="2" creationId="{00000000-0000-0000-0000-000000000000}"/>
          </ac:spMkLst>
        </pc:spChg>
        <pc:spChg chg="mod">
          <ac:chgData name="Morney Dhani-Ali" userId="1607e4e6-1058-41b5-9b73-16ac834f9520" providerId="ADAL" clId="{E497E7A1-FBB1-4CC0-85C0-57612E0C48E4}" dt="2025-09-22T10:49:07.115" v="930" actId="26606"/>
          <ac:spMkLst>
            <pc:docMk/>
            <pc:sldMk cId="357092793" sldId="280"/>
            <ac:spMk id="3" creationId="{00000000-0000-0000-0000-000000000000}"/>
          </ac:spMkLst>
        </pc:spChg>
        <pc:spChg chg="del">
          <ac:chgData name="Morney Dhani-Ali" userId="1607e4e6-1058-41b5-9b73-16ac834f9520" providerId="ADAL" clId="{E497E7A1-FBB1-4CC0-85C0-57612E0C48E4}" dt="2025-09-22T10:46:29.300" v="922" actId="478"/>
          <ac:spMkLst>
            <pc:docMk/>
            <pc:sldMk cId="357092793" sldId="280"/>
            <ac:spMk id="4" creationId="{00000000-0000-0000-0000-000000000000}"/>
          </ac:spMkLst>
        </pc:spChg>
        <pc:spChg chg="add del">
          <ac:chgData name="Morney Dhani-Ali" userId="1607e4e6-1058-41b5-9b73-16ac834f9520" providerId="ADAL" clId="{E497E7A1-FBB1-4CC0-85C0-57612E0C48E4}" dt="2025-09-22T10:46:48.002" v="923" actId="478"/>
          <ac:spMkLst>
            <pc:docMk/>
            <pc:sldMk cId="357092793" sldId="280"/>
            <ac:spMk id="5" creationId="{3A5DB17C-6F29-321A-F7B2-74219D483383}"/>
          </ac:spMkLst>
        </pc:spChg>
        <pc:spChg chg="add del mod">
          <ac:chgData name="Morney Dhani-Ali" userId="1607e4e6-1058-41b5-9b73-16ac834f9520" providerId="ADAL" clId="{E497E7A1-FBB1-4CC0-85C0-57612E0C48E4}" dt="2025-09-22T10:46:50.073" v="924" actId="478"/>
          <ac:spMkLst>
            <pc:docMk/>
            <pc:sldMk cId="357092793" sldId="280"/>
            <ac:spMk id="6" creationId="{8BDA99A8-926B-5FD3-F9E8-8BBA094D97A1}"/>
          </ac:spMkLst>
        </pc:spChg>
        <pc:spChg chg="add">
          <ac:chgData name="Morney Dhani-Ali" userId="1607e4e6-1058-41b5-9b73-16ac834f9520" providerId="ADAL" clId="{E497E7A1-FBB1-4CC0-85C0-57612E0C48E4}" dt="2025-09-22T10:49:07.115" v="930" actId="26606"/>
          <ac:spMkLst>
            <pc:docMk/>
            <pc:sldMk cId="357092793" sldId="280"/>
            <ac:spMk id="8" creationId="{A65AC7D1-EAA9-48F5-B509-60A7F50BF703}"/>
          </ac:spMkLst>
        </pc:spChg>
        <pc:spChg chg="add">
          <ac:chgData name="Morney Dhani-Ali" userId="1607e4e6-1058-41b5-9b73-16ac834f9520" providerId="ADAL" clId="{E497E7A1-FBB1-4CC0-85C0-57612E0C48E4}" dt="2025-09-22T10:49:07.115" v="930" actId="26606"/>
          <ac:spMkLst>
            <pc:docMk/>
            <pc:sldMk cId="357092793" sldId="280"/>
            <ac:spMk id="10" creationId="{D6320AF9-619A-4175-865B-5663E1AEF4C5}"/>
          </ac:spMkLst>
        </pc:spChg>
        <pc:spChg chg="add">
          <ac:chgData name="Morney Dhani-Ali" userId="1607e4e6-1058-41b5-9b73-16ac834f9520" providerId="ADAL" clId="{E497E7A1-FBB1-4CC0-85C0-57612E0C48E4}" dt="2025-09-22T10:49:07.115" v="930" actId="26606"/>
          <ac:spMkLst>
            <pc:docMk/>
            <pc:sldMk cId="357092793" sldId="280"/>
            <ac:spMk id="16" creationId="{7E018740-5C2B-4A41-AC1A-7E68D1EC1954}"/>
          </ac:spMkLst>
        </pc:spChg>
        <pc:spChg chg="add">
          <ac:chgData name="Morney Dhani-Ali" userId="1607e4e6-1058-41b5-9b73-16ac834f9520" providerId="ADAL" clId="{E497E7A1-FBB1-4CC0-85C0-57612E0C48E4}" dt="2025-09-22T10:49:07.115" v="930" actId="26606"/>
          <ac:spMkLst>
            <pc:docMk/>
            <pc:sldMk cId="357092793" sldId="280"/>
            <ac:spMk id="18" creationId="{166F75A4-C475-4941-8EE2-B80A06A2C1BB}"/>
          </ac:spMkLst>
        </pc:spChg>
        <pc:spChg chg="add">
          <ac:chgData name="Morney Dhani-Ali" userId="1607e4e6-1058-41b5-9b73-16ac834f9520" providerId="ADAL" clId="{E497E7A1-FBB1-4CC0-85C0-57612E0C48E4}" dt="2025-09-22T10:49:07.115" v="930" actId="26606"/>
          <ac:spMkLst>
            <pc:docMk/>
            <pc:sldMk cId="357092793" sldId="280"/>
            <ac:spMk id="20" creationId="{A032553A-72E8-4B0D-8405-FF9771C9AF05}"/>
          </ac:spMkLst>
        </pc:spChg>
        <pc:spChg chg="add">
          <ac:chgData name="Morney Dhani-Ali" userId="1607e4e6-1058-41b5-9b73-16ac834f9520" providerId="ADAL" clId="{E497E7A1-FBB1-4CC0-85C0-57612E0C48E4}" dt="2025-09-22T10:49:07.115" v="930" actId="26606"/>
          <ac:spMkLst>
            <pc:docMk/>
            <pc:sldMk cId="357092793" sldId="280"/>
            <ac:spMk id="22" creationId="{765800AC-C3B9-498E-87BC-29FAE4C76B21}"/>
          </ac:spMkLst>
        </pc:spChg>
        <pc:spChg chg="add">
          <ac:chgData name="Morney Dhani-Ali" userId="1607e4e6-1058-41b5-9b73-16ac834f9520" providerId="ADAL" clId="{E497E7A1-FBB1-4CC0-85C0-57612E0C48E4}" dt="2025-09-22T10:49:07.115" v="930" actId="26606"/>
          <ac:spMkLst>
            <pc:docMk/>
            <pc:sldMk cId="357092793" sldId="280"/>
            <ac:spMk id="24" creationId="{1F9D6ACB-2FF4-49F9-978A-E0D5327FC635}"/>
          </ac:spMkLst>
        </pc:spChg>
        <pc:spChg chg="add">
          <ac:chgData name="Morney Dhani-Ali" userId="1607e4e6-1058-41b5-9b73-16ac834f9520" providerId="ADAL" clId="{E497E7A1-FBB1-4CC0-85C0-57612E0C48E4}" dt="2025-09-22T10:49:07.115" v="930" actId="26606"/>
          <ac:spMkLst>
            <pc:docMk/>
            <pc:sldMk cId="357092793" sldId="280"/>
            <ac:spMk id="26" creationId="{142BFA2A-77A0-4F60-A32A-685681C84889}"/>
          </ac:spMkLst>
        </pc:spChg>
      </pc:sldChg>
      <pc:sldChg chg="del">
        <pc:chgData name="Morney Dhani-Ali" userId="1607e4e6-1058-41b5-9b73-16ac834f9520" providerId="ADAL" clId="{E497E7A1-FBB1-4CC0-85C0-57612E0C48E4}" dt="2025-09-22T10:50:30.830" v="938" actId="47"/>
        <pc:sldMkLst>
          <pc:docMk/>
          <pc:sldMk cId="499173009" sldId="281"/>
        </pc:sldMkLst>
      </pc:sldChg>
      <pc:sldChg chg="modSp mod">
        <pc:chgData name="Morney Dhani-Ali" userId="1607e4e6-1058-41b5-9b73-16ac834f9520" providerId="ADAL" clId="{E497E7A1-FBB1-4CC0-85C0-57612E0C48E4}" dt="2025-09-22T10:52:01.386" v="955" actId="27636"/>
        <pc:sldMkLst>
          <pc:docMk/>
          <pc:sldMk cId="670684278" sldId="282"/>
        </pc:sldMkLst>
        <pc:spChg chg="mod">
          <ac:chgData name="Morney Dhani-Ali" userId="1607e4e6-1058-41b5-9b73-16ac834f9520" providerId="ADAL" clId="{E497E7A1-FBB1-4CC0-85C0-57612E0C48E4}" dt="2025-09-22T10:52:01.386" v="955" actId="27636"/>
          <ac:spMkLst>
            <pc:docMk/>
            <pc:sldMk cId="670684278" sldId="282"/>
            <ac:spMk id="6" creationId="{0D725CCB-833A-9CC9-8A6F-4249D0B04A23}"/>
          </ac:spMkLst>
        </pc:spChg>
      </pc:sldChg>
    </pc:docChg>
  </pc:docChgLst>
  <pc:docChgLst>
    <pc:chgData name="Morney Dhani-Ali" userId="1607e4e6-1058-41b5-9b73-16ac834f9520" providerId="ADAL" clId="{119FF25F-A6C8-4827-B43E-1AF09A8A7266}"/>
    <pc:docChg chg="undo custSel addSld delSld modSld">
      <pc:chgData name="Morney Dhani-Ali" userId="1607e4e6-1058-41b5-9b73-16ac834f9520" providerId="ADAL" clId="{119FF25F-A6C8-4827-B43E-1AF09A8A7266}" dt="2024-09-13T07:38:05.493" v="1012" actId="1076"/>
      <pc:docMkLst>
        <pc:docMk/>
      </pc:docMkLst>
      <pc:sldChg chg="addSp delSp modSp mod setBg addAnim">
        <pc:chgData name="Morney Dhani-Ali" userId="1607e4e6-1058-41b5-9b73-16ac834f9520" providerId="ADAL" clId="{119FF25F-A6C8-4827-B43E-1AF09A8A7266}" dt="2024-09-12T11:20:35.912" v="260" actId="1076"/>
        <pc:sldMkLst>
          <pc:docMk/>
          <pc:sldMk cId="841681355" sldId="256"/>
        </pc:sldMkLst>
      </pc:sldChg>
      <pc:sldChg chg="delSp modSp del mod">
        <pc:chgData name="Morney Dhani-Ali" userId="1607e4e6-1058-41b5-9b73-16ac834f9520" providerId="ADAL" clId="{119FF25F-A6C8-4827-B43E-1AF09A8A7266}" dt="2024-09-12T12:23:24.387" v="314" actId="47"/>
        <pc:sldMkLst>
          <pc:docMk/>
          <pc:sldMk cId="1909291152" sldId="257"/>
        </pc:sldMkLst>
      </pc:sldChg>
      <pc:sldChg chg="addSp delSp modSp mod setBg">
        <pc:chgData name="Morney Dhani-Ali" userId="1607e4e6-1058-41b5-9b73-16ac834f9520" providerId="ADAL" clId="{119FF25F-A6C8-4827-B43E-1AF09A8A7266}" dt="2024-09-13T07:37:47.210" v="1007" actId="14100"/>
        <pc:sldMkLst>
          <pc:docMk/>
          <pc:sldMk cId="2130164670" sldId="258"/>
        </pc:sldMkLst>
      </pc:sldChg>
      <pc:sldChg chg="addSp delSp modSp mod setBg">
        <pc:chgData name="Morney Dhani-Ali" userId="1607e4e6-1058-41b5-9b73-16ac834f9520" providerId="ADAL" clId="{119FF25F-A6C8-4827-B43E-1AF09A8A7266}" dt="2024-09-12T12:31:39.534" v="379" actId="2711"/>
        <pc:sldMkLst>
          <pc:docMk/>
          <pc:sldMk cId="238576205" sldId="259"/>
        </pc:sldMkLst>
      </pc:sldChg>
      <pc:sldChg chg="addSp delSp modSp mod">
        <pc:chgData name="Morney Dhani-Ali" userId="1607e4e6-1058-41b5-9b73-16ac834f9520" providerId="ADAL" clId="{119FF25F-A6C8-4827-B43E-1AF09A8A7266}" dt="2024-09-12T12:48:33.528" v="558" actId="1076"/>
        <pc:sldMkLst>
          <pc:docMk/>
          <pc:sldMk cId="2198224354" sldId="260"/>
        </pc:sldMkLst>
      </pc:sldChg>
      <pc:sldChg chg="delSp modSp mod">
        <pc:chgData name="Morney Dhani-Ali" userId="1607e4e6-1058-41b5-9b73-16ac834f9520" providerId="ADAL" clId="{119FF25F-A6C8-4827-B43E-1AF09A8A7266}" dt="2024-09-12T13:42:41.070" v="844" actId="14100"/>
        <pc:sldMkLst>
          <pc:docMk/>
          <pc:sldMk cId="1446817665" sldId="261"/>
        </pc:sldMkLst>
      </pc:sldChg>
      <pc:sldChg chg="addSp delSp modSp mod setBg">
        <pc:chgData name="Morney Dhani-Ali" userId="1607e4e6-1058-41b5-9b73-16ac834f9520" providerId="ADAL" clId="{119FF25F-A6C8-4827-B43E-1AF09A8A7266}" dt="2024-09-12T13:08:46.817" v="670" actId="27636"/>
        <pc:sldMkLst>
          <pc:docMk/>
          <pc:sldMk cId="1290555875" sldId="262"/>
        </pc:sldMkLst>
      </pc:sldChg>
      <pc:sldChg chg="addSp delSp modSp mod setBg">
        <pc:chgData name="Morney Dhani-Ali" userId="1607e4e6-1058-41b5-9b73-16ac834f9520" providerId="ADAL" clId="{119FF25F-A6C8-4827-B43E-1AF09A8A7266}" dt="2024-09-12T12:55:37.372" v="615" actId="27636"/>
        <pc:sldMkLst>
          <pc:docMk/>
          <pc:sldMk cId="3716747226" sldId="263"/>
        </pc:sldMkLst>
      </pc:sldChg>
      <pc:sldChg chg="addSp delSp modSp mod">
        <pc:chgData name="Morney Dhani-Ali" userId="1607e4e6-1058-41b5-9b73-16ac834f9520" providerId="ADAL" clId="{119FF25F-A6C8-4827-B43E-1AF09A8A7266}" dt="2024-09-12T13:14:27.491" v="735" actId="255"/>
        <pc:sldMkLst>
          <pc:docMk/>
          <pc:sldMk cId="2189753559" sldId="264"/>
        </pc:sldMkLst>
      </pc:sldChg>
      <pc:sldChg chg="addSp delSp modSp mod setBg">
        <pc:chgData name="Morney Dhani-Ali" userId="1607e4e6-1058-41b5-9b73-16ac834f9520" providerId="ADAL" clId="{119FF25F-A6C8-4827-B43E-1AF09A8A7266}" dt="2024-09-12T13:46:27.273" v="868" actId="255"/>
        <pc:sldMkLst>
          <pc:docMk/>
          <pc:sldMk cId="2232682606" sldId="265"/>
        </pc:sldMkLst>
      </pc:sldChg>
      <pc:sldChg chg="addSp delSp modSp mod setBg">
        <pc:chgData name="Morney Dhani-Ali" userId="1607e4e6-1058-41b5-9b73-16ac834f9520" providerId="ADAL" clId="{119FF25F-A6C8-4827-B43E-1AF09A8A7266}" dt="2024-09-12T13:49:52.613" v="900" actId="1076"/>
        <pc:sldMkLst>
          <pc:docMk/>
          <pc:sldMk cId="2437130813" sldId="266"/>
        </pc:sldMkLst>
      </pc:sldChg>
      <pc:sldChg chg="addSp delSp modSp mod setBg">
        <pc:chgData name="Morney Dhani-Ali" userId="1607e4e6-1058-41b5-9b73-16ac834f9520" providerId="ADAL" clId="{119FF25F-A6C8-4827-B43E-1AF09A8A7266}" dt="2024-09-12T13:51:32.879" v="915" actId="1076"/>
        <pc:sldMkLst>
          <pc:docMk/>
          <pc:sldMk cId="2650059230" sldId="268"/>
        </pc:sldMkLst>
      </pc:sldChg>
      <pc:sldChg chg="addSp delSp modSp mod setBg">
        <pc:chgData name="Morney Dhani-Ali" userId="1607e4e6-1058-41b5-9b73-16ac834f9520" providerId="ADAL" clId="{119FF25F-A6C8-4827-B43E-1AF09A8A7266}" dt="2024-09-12T13:53:36.262" v="932" actId="1076"/>
        <pc:sldMkLst>
          <pc:docMk/>
          <pc:sldMk cId="2715905765" sldId="269"/>
        </pc:sldMkLst>
      </pc:sldChg>
      <pc:sldChg chg="addSp delSp modSp mod setBg">
        <pc:chgData name="Morney Dhani-Ali" userId="1607e4e6-1058-41b5-9b73-16ac834f9520" providerId="ADAL" clId="{119FF25F-A6C8-4827-B43E-1AF09A8A7266}" dt="2024-09-12T14:01:19.108" v="982" actId="1076"/>
        <pc:sldMkLst>
          <pc:docMk/>
          <pc:sldMk cId="4294510770" sldId="270"/>
        </pc:sldMkLst>
      </pc:sldChg>
      <pc:sldChg chg="addSp delSp modSp mod setBg">
        <pc:chgData name="Morney Dhani-Ali" userId="1607e4e6-1058-41b5-9b73-16ac834f9520" providerId="ADAL" clId="{119FF25F-A6C8-4827-B43E-1AF09A8A7266}" dt="2024-09-12T13:57:23.531" v="956" actId="14100"/>
        <pc:sldMkLst>
          <pc:docMk/>
          <pc:sldMk cId="2384251849" sldId="271"/>
        </pc:sldMkLst>
      </pc:sldChg>
      <pc:sldChg chg="modSp mod">
        <pc:chgData name="Morney Dhani-Ali" userId="1607e4e6-1058-41b5-9b73-16ac834f9520" providerId="ADAL" clId="{119FF25F-A6C8-4827-B43E-1AF09A8A7266}" dt="2024-09-12T11:08:50.015" v="8" actId="27636"/>
        <pc:sldMkLst>
          <pc:docMk/>
          <pc:sldMk cId="3888084946" sldId="273"/>
        </pc:sldMkLst>
      </pc:sldChg>
      <pc:sldChg chg="modSp">
        <pc:chgData name="Morney Dhani-Ali" userId="1607e4e6-1058-41b5-9b73-16ac834f9520" providerId="ADAL" clId="{119FF25F-A6C8-4827-B43E-1AF09A8A7266}" dt="2024-09-12T11:08:49.471" v="0"/>
        <pc:sldMkLst>
          <pc:docMk/>
          <pc:sldMk cId="2507888770" sldId="274"/>
        </pc:sldMkLst>
      </pc:sldChg>
      <pc:sldChg chg="modSp mod">
        <pc:chgData name="Morney Dhani-Ali" userId="1607e4e6-1058-41b5-9b73-16ac834f9520" providerId="ADAL" clId="{119FF25F-A6C8-4827-B43E-1AF09A8A7266}" dt="2024-09-12T11:08:50.026" v="9" actId="27636"/>
        <pc:sldMkLst>
          <pc:docMk/>
          <pc:sldMk cId="4001626338" sldId="275"/>
        </pc:sldMkLst>
      </pc:sldChg>
      <pc:sldChg chg="addSp delSp modSp mod">
        <pc:chgData name="Morney Dhani-Ali" userId="1607e4e6-1058-41b5-9b73-16ac834f9520" providerId="ADAL" clId="{119FF25F-A6C8-4827-B43E-1AF09A8A7266}" dt="2024-09-12T13:57:40.581" v="957" actId="1076"/>
        <pc:sldMkLst>
          <pc:docMk/>
          <pc:sldMk cId="1712244397" sldId="276"/>
        </pc:sldMkLst>
      </pc:sldChg>
      <pc:sldChg chg="addSp delSp modSp mod">
        <pc:chgData name="Morney Dhani-Ali" userId="1607e4e6-1058-41b5-9b73-16ac834f9520" providerId="ADAL" clId="{119FF25F-A6C8-4827-B43E-1AF09A8A7266}" dt="2024-09-12T13:57:55.689" v="960" actId="1076"/>
        <pc:sldMkLst>
          <pc:docMk/>
          <pc:sldMk cId="3651788089" sldId="277"/>
        </pc:sldMkLst>
      </pc:sldChg>
      <pc:sldChg chg="modSp">
        <pc:chgData name="Morney Dhani-Ali" userId="1607e4e6-1058-41b5-9b73-16ac834f9520" providerId="ADAL" clId="{119FF25F-A6C8-4827-B43E-1AF09A8A7266}" dt="2024-09-12T11:08:49.471" v="0"/>
        <pc:sldMkLst>
          <pc:docMk/>
          <pc:sldMk cId="2386742033" sldId="278"/>
        </pc:sldMkLst>
      </pc:sldChg>
      <pc:sldChg chg="modSp mod">
        <pc:chgData name="Morney Dhani-Ali" userId="1607e4e6-1058-41b5-9b73-16ac834f9520" providerId="ADAL" clId="{119FF25F-A6C8-4827-B43E-1AF09A8A7266}" dt="2024-09-12T11:08:50.071" v="11" actId="27636"/>
        <pc:sldMkLst>
          <pc:docMk/>
          <pc:sldMk cId="27446740" sldId="279"/>
        </pc:sldMkLst>
      </pc:sldChg>
      <pc:sldChg chg="modSp mod">
        <pc:chgData name="Morney Dhani-Ali" userId="1607e4e6-1058-41b5-9b73-16ac834f9520" providerId="ADAL" clId="{119FF25F-A6C8-4827-B43E-1AF09A8A7266}" dt="2024-09-12T11:08:50.040" v="10" actId="27636"/>
        <pc:sldMkLst>
          <pc:docMk/>
          <pc:sldMk cId="357092793" sldId="280"/>
        </pc:sldMkLst>
      </pc:sldChg>
      <pc:sldChg chg="modSp mod">
        <pc:chgData name="Morney Dhani-Ali" userId="1607e4e6-1058-41b5-9b73-16ac834f9520" providerId="ADAL" clId="{119FF25F-A6C8-4827-B43E-1AF09A8A7266}" dt="2024-09-12T11:08:50.084" v="12" actId="27636"/>
        <pc:sldMkLst>
          <pc:docMk/>
          <pc:sldMk cId="499173009" sldId="281"/>
        </pc:sldMkLst>
      </pc:sldChg>
      <pc:sldChg chg="addSp delSp modSp new mod setBg">
        <pc:chgData name="Morney Dhani-Ali" userId="1607e4e6-1058-41b5-9b73-16ac834f9520" providerId="ADAL" clId="{119FF25F-A6C8-4827-B43E-1AF09A8A7266}" dt="2024-09-13T07:38:05.493" v="1012" actId="1076"/>
        <pc:sldMkLst>
          <pc:docMk/>
          <pc:sldMk cId="670684278" sldId="282"/>
        </pc:sldMkLst>
      </pc:sldChg>
      <pc:sldChg chg="addSp delSp modSp new mod setBg">
        <pc:chgData name="Morney Dhani-Ali" userId="1607e4e6-1058-41b5-9b73-16ac834f9520" providerId="ADAL" clId="{119FF25F-A6C8-4827-B43E-1AF09A8A7266}" dt="2024-09-12T12:28:57.751" v="352" actId="1076"/>
        <pc:sldMkLst>
          <pc:docMk/>
          <pc:sldMk cId="970107982" sldId="283"/>
        </pc:sldMkLst>
      </pc:sldChg>
      <pc:sldChg chg="addSp delSp add del setBg delDesignElem">
        <pc:chgData name="Morney Dhani-Ali" userId="1607e4e6-1058-41b5-9b73-16ac834f9520" providerId="ADAL" clId="{119FF25F-A6C8-4827-B43E-1AF09A8A7266}" dt="2024-09-12T13:48:45.967" v="891"/>
        <pc:sldMkLst>
          <pc:docMk/>
          <pc:sldMk cId="3309678323" sldId="28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11D53C-A68D-47CF-8540-EBE5C1A9CC67}"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3227343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11D53C-A68D-47CF-8540-EBE5C1A9CC67}"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424852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11D53C-A68D-47CF-8540-EBE5C1A9CC67}"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45EE3-25A2-4519-962E-B392973083AE}"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57177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11D53C-A68D-47CF-8540-EBE5C1A9CC67}"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1555087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11D53C-A68D-47CF-8540-EBE5C1A9CC67}"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45EE3-25A2-4519-962E-B392973083AE}"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36778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11D53C-A68D-47CF-8540-EBE5C1A9CC67}"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4176932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11D53C-A68D-47CF-8540-EBE5C1A9CC67}"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2016589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11D53C-A68D-47CF-8540-EBE5C1A9CC67}"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2051738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FF11D53C-A68D-47CF-8540-EBE5C1A9CC67}" type="datetimeFigureOut">
              <a:rPr lang="en-GB" smtClean="0"/>
              <a:t>22/09/2025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645EE3-25A2-4519-962E-B392973083AE}"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581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11D53C-A68D-47CF-8540-EBE5C1A9CC67}"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2522640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11D53C-A68D-47CF-8540-EBE5C1A9CC67}"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1494124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11D53C-A68D-47CF-8540-EBE5C1A9CC67}" type="datetimeFigureOut">
              <a:rPr lang="en-GB" smtClean="0"/>
              <a:t>22/09/2025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847797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11D53C-A68D-47CF-8540-EBE5C1A9CC67}" type="datetimeFigureOut">
              <a:rPr lang="en-GB" smtClean="0"/>
              <a:t>22/09/2025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2992769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11D53C-A68D-47CF-8540-EBE5C1A9CC67}" type="datetimeFigureOut">
              <a:rPr lang="en-GB" smtClean="0"/>
              <a:t>22/09/2025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308758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11D53C-A68D-47CF-8540-EBE5C1A9CC67}" type="datetimeFigureOut">
              <a:rPr lang="en-GB" smtClean="0"/>
              <a:t>22/09/2025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3681703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F11D53C-A68D-47CF-8540-EBE5C1A9CC67}" type="datetimeFigureOut">
              <a:rPr lang="en-GB" smtClean="0"/>
              <a:t>22/09/2025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4128838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11D53C-A68D-47CF-8540-EBE5C1A9CC67}" type="datetimeFigureOut">
              <a:rPr lang="en-GB" smtClean="0"/>
              <a:t>22/09/2025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50175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11D53C-A68D-47CF-8540-EBE5C1A9CC67}" type="datetimeFigureOut">
              <a:rPr lang="en-GB" smtClean="0"/>
              <a:t>22/09/2025</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B645EE3-25A2-4519-962E-B392973083AE}" type="slidenum">
              <a:rPr lang="en-GB" smtClean="0"/>
              <a:t>‹#›</a:t>
            </a:fld>
            <a:endParaRPr lang="en-GB"/>
          </a:p>
        </p:txBody>
      </p:sp>
    </p:spTree>
    <p:extLst>
      <p:ext uri="{BB962C8B-B14F-4D97-AF65-F5344CB8AC3E}">
        <p14:creationId xmlns:p14="http://schemas.microsoft.com/office/powerpoint/2010/main" val="23312673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localoffer.birmingham.gov.uk/"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mailto:sendiass@birmingham.gov.uk"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81592" y="2232539"/>
            <a:ext cx="2373909" cy="2339460"/>
          </a:xfrm>
        </p:spPr>
        <p:txBody>
          <a:bodyPr>
            <a:normAutofit fontScale="90000"/>
          </a:bodyPr>
          <a:lstStyle/>
          <a:p>
            <a:pPr>
              <a:lnSpc>
                <a:spcPct val="90000"/>
              </a:lnSpc>
            </a:pPr>
            <a:r>
              <a:rPr lang="en-GB" sz="3200" dirty="0"/>
              <a:t>Special Educational Needs (SEN) Information Report 2025-2026</a:t>
            </a:r>
          </a:p>
        </p:txBody>
      </p:sp>
      <p:sp>
        <p:nvSpPr>
          <p:cNvPr id="3" name="Subtitle 2"/>
          <p:cNvSpPr>
            <a:spLocks noGrp="1"/>
          </p:cNvSpPr>
          <p:nvPr>
            <p:ph type="subTitle" idx="1"/>
          </p:nvPr>
        </p:nvSpPr>
        <p:spPr>
          <a:xfrm>
            <a:off x="4581592" y="4571999"/>
            <a:ext cx="2373909" cy="1096899"/>
          </a:xfrm>
        </p:spPr>
        <p:txBody>
          <a:bodyPr vert="horz" lIns="91440" tIns="45720" rIns="91440" bIns="45720" rtlCol="0">
            <a:normAutofit/>
          </a:bodyPr>
          <a:lstStyle/>
          <a:p>
            <a:r>
              <a:rPr lang="en-GB" dirty="0"/>
              <a:t>Springfield Primary Academy</a:t>
            </a:r>
          </a:p>
        </p:txBody>
      </p:sp>
      <p:pic>
        <p:nvPicPr>
          <p:cNvPr id="8" name="Picture 4" descr="Springfield Primary Academy">
            <a:extLst>
              <a:ext uri="{FF2B5EF4-FFF2-40B4-BE49-F238E27FC236}">
                <a16:creationId xmlns:a16="http://schemas.microsoft.com/office/drawing/2014/main" id="{1C6F918A-0888-1985-B6F9-19CB0C46F6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735" r="18505" b="-1"/>
          <a:stretch/>
        </p:blipFill>
        <p:spPr bwMode="auto">
          <a:xfrm>
            <a:off x="2218020" y="10"/>
            <a:ext cx="2363574" cy="3437494"/>
          </a:xfrm>
          <a:custGeom>
            <a:avLst/>
            <a:gdLst/>
            <a:ahLst/>
            <a:cxnLst/>
            <a:rect l="l" t="t" r="r" b="b"/>
            <a:pathLst>
              <a:path w="3151431" h="3437504">
                <a:moveTo>
                  <a:pt x="514552" y="0"/>
                </a:moveTo>
                <a:lnTo>
                  <a:pt x="2008047" y="0"/>
                </a:lnTo>
                <a:lnTo>
                  <a:pt x="2008047" y="1"/>
                </a:lnTo>
                <a:lnTo>
                  <a:pt x="3151431" y="1"/>
                </a:lnTo>
                <a:lnTo>
                  <a:pt x="2637972" y="3437504"/>
                </a:lnTo>
                <a:lnTo>
                  <a:pt x="0" y="3437504"/>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descr="A child holding a paint roller&#10;&#10;Description automatically generated">
            <a:extLst>
              <a:ext uri="{FF2B5EF4-FFF2-40B4-BE49-F238E27FC236}">
                <a16:creationId xmlns:a16="http://schemas.microsoft.com/office/drawing/2014/main" id="{DC28889E-9D28-5335-DF23-4294403596CA}"/>
              </a:ext>
            </a:extLst>
          </p:cNvPr>
          <p:cNvPicPr>
            <a:picLocks noChangeAspect="1"/>
          </p:cNvPicPr>
          <p:nvPr/>
        </p:nvPicPr>
        <p:blipFill>
          <a:blip r:embed="rId3"/>
          <a:srcRect l="9484" r="25145" b="4"/>
          <a:stretch/>
        </p:blipFill>
        <p:spPr>
          <a:xfrm>
            <a:off x="239402" y="10"/>
            <a:ext cx="2365038" cy="3437494"/>
          </a:xfrm>
          <a:custGeom>
            <a:avLst/>
            <a:gdLst/>
            <a:ahLst/>
            <a:cxnLst/>
            <a:rect l="l" t="t" r="r" b="b"/>
            <a:pathLst>
              <a:path w="3153384" h="3437504">
                <a:moveTo>
                  <a:pt x="511180" y="0"/>
                </a:moveTo>
                <a:lnTo>
                  <a:pt x="3153384" y="0"/>
                </a:lnTo>
                <a:lnTo>
                  <a:pt x="2638832" y="3437504"/>
                </a:lnTo>
                <a:lnTo>
                  <a:pt x="0" y="3437504"/>
                </a:lnTo>
                <a:close/>
              </a:path>
            </a:pathLst>
          </a:custGeom>
        </p:spPr>
      </p:pic>
      <p:pic>
        <p:nvPicPr>
          <p:cNvPr id="14" name="Picture 13" descr="A close-up of a child and a child&#10;&#10;Description automatically generated">
            <a:extLst>
              <a:ext uri="{FF2B5EF4-FFF2-40B4-BE49-F238E27FC236}">
                <a16:creationId xmlns:a16="http://schemas.microsoft.com/office/drawing/2014/main" id="{4E9783DD-53A5-44DF-16C4-CB143BE7FCE0}"/>
              </a:ext>
            </a:extLst>
          </p:cNvPr>
          <p:cNvPicPr>
            <a:picLocks noChangeAspect="1"/>
          </p:cNvPicPr>
          <p:nvPr/>
        </p:nvPicPr>
        <p:blipFill>
          <a:blip r:embed="rId4"/>
          <a:srcRect l="25530" r="33775"/>
          <a:stretch/>
        </p:blipFill>
        <p:spPr>
          <a:xfrm>
            <a:off x="20" y="3437504"/>
            <a:ext cx="2217337" cy="3420496"/>
          </a:xfrm>
          <a:custGeom>
            <a:avLst/>
            <a:gdLst/>
            <a:ahLst/>
            <a:cxnLst/>
            <a:rect l="l" t="t" r="r" b="b"/>
            <a:pathLst>
              <a:path w="2956476" h="3420496">
                <a:moveTo>
                  <a:pt x="319202" y="0"/>
                </a:moveTo>
                <a:lnTo>
                  <a:pt x="2956476" y="0"/>
                </a:lnTo>
                <a:lnTo>
                  <a:pt x="2444471" y="3420496"/>
                </a:lnTo>
                <a:lnTo>
                  <a:pt x="0" y="3420496"/>
                </a:lnTo>
                <a:lnTo>
                  <a:pt x="0" y="2146516"/>
                </a:lnTo>
                <a:close/>
              </a:path>
            </a:pathLst>
          </a:custGeom>
        </p:spPr>
      </p:pic>
      <p:pic>
        <p:nvPicPr>
          <p:cNvPr id="16" name="Picture 15" descr="A couple of boys sitting on the ground&#10;&#10;Description automatically generated">
            <a:extLst>
              <a:ext uri="{FF2B5EF4-FFF2-40B4-BE49-F238E27FC236}">
                <a16:creationId xmlns:a16="http://schemas.microsoft.com/office/drawing/2014/main" id="{BA2FDA49-7080-8BD9-CB4E-A62DEF06C21C}"/>
              </a:ext>
            </a:extLst>
          </p:cNvPr>
          <p:cNvPicPr>
            <a:picLocks noChangeAspect="1"/>
          </p:cNvPicPr>
          <p:nvPr/>
        </p:nvPicPr>
        <p:blipFill>
          <a:blip r:embed="rId5"/>
          <a:srcRect l="13873" r="11692" b="3"/>
          <a:stretch/>
        </p:blipFill>
        <p:spPr>
          <a:xfrm>
            <a:off x="1832849" y="3437504"/>
            <a:ext cx="2363651" cy="3420496"/>
          </a:xfrm>
          <a:custGeom>
            <a:avLst/>
            <a:gdLst/>
            <a:ahLst/>
            <a:cxnLst/>
            <a:rect l="l" t="t" r="r" b="b"/>
            <a:pathLst>
              <a:path w="3151535" h="3420496">
                <a:moveTo>
                  <a:pt x="512005" y="0"/>
                </a:moveTo>
                <a:lnTo>
                  <a:pt x="3151535" y="0"/>
                </a:lnTo>
                <a:lnTo>
                  <a:pt x="2640616" y="3420496"/>
                </a:lnTo>
                <a:lnTo>
                  <a:pt x="0" y="3420496"/>
                </a:lnTo>
                <a:close/>
              </a:path>
            </a:pathLst>
          </a:custGeom>
        </p:spPr>
      </p:pic>
      <p:cxnSp>
        <p:nvCxnSpPr>
          <p:cNvPr id="21" name="Straight Connector 20">
            <a:extLst>
              <a:ext uri="{FF2B5EF4-FFF2-40B4-BE49-F238E27FC236}">
                <a16:creationId xmlns:a16="http://schemas.microsoft.com/office/drawing/2014/main" id="{CBAE7D61-C468-452B-AD40-2FD6365B48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402" y="3437504"/>
            <a:ext cx="39570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D8C0890-7680-4FCD-B337-24D18C1B75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833354" y="0"/>
            <a:ext cx="771086"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68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401388" y="59685"/>
            <a:ext cx="4637767" cy="813758"/>
          </a:xfrm>
        </p:spPr>
        <p:txBody>
          <a:bodyPr vert="horz" lIns="91440" tIns="45720" rIns="91440" bIns="45720" rtlCol="0" anchor="t">
            <a:noAutofit/>
          </a:bodyPr>
          <a:lstStyle/>
          <a:p>
            <a:pPr>
              <a:lnSpc>
                <a:spcPct val="90000"/>
              </a:lnSpc>
            </a:pPr>
            <a:r>
              <a:rPr lang="en-US" sz="1800" b="1" dirty="0">
                <a:effectLst/>
              </a:rPr>
              <a:t>What training do the staff in school have in relation to pupils with special educational needs and disabilities?</a:t>
            </a:r>
            <a:endParaRPr lang="en-US" sz="1800" dirty="0">
              <a:effectLst/>
            </a:endParaRPr>
          </a:p>
        </p:txBody>
      </p:sp>
      <p:sp>
        <p:nvSpPr>
          <p:cNvPr id="9" name="TextBox 8">
            <a:extLst>
              <a:ext uri="{FF2B5EF4-FFF2-40B4-BE49-F238E27FC236}">
                <a16:creationId xmlns:a16="http://schemas.microsoft.com/office/drawing/2014/main" id="{50692D95-B7D3-A5BD-4DD3-EB01485657E5}"/>
              </a:ext>
            </a:extLst>
          </p:cNvPr>
          <p:cNvSpPr txBox="1"/>
          <p:nvPr/>
        </p:nvSpPr>
        <p:spPr>
          <a:xfrm>
            <a:off x="2332377" y="983411"/>
            <a:ext cx="6121510" cy="3880773"/>
          </a:xfrm>
          <a:prstGeom prst="rect">
            <a:avLst/>
          </a:prstGeom>
        </p:spPr>
        <p:txBody>
          <a:bodyPr vert="horz" lIns="91440" tIns="45720" rIns="91440" bIns="45720" rtlCol="0">
            <a:noAutofit/>
          </a:bodyPr>
          <a:lstStyle/>
          <a:p>
            <a:pPr>
              <a:lnSpc>
                <a:spcPct val="90000"/>
              </a:lnSpc>
              <a:spcBef>
                <a:spcPts val="1000"/>
              </a:spcBef>
              <a:buClr>
                <a:schemeClr val="accent1"/>
              </a:buClr>
              <a:buSzPct val="80000"/>
            </a:pPr>
            <a:r>
              <a:rPr lang="en-US" sz="1400" dirty="0">
                <a:solidFill>
                  <a:schemeClr val="tx1">
                    <a:lumMod val="75000"/>
                    <a:lumOff val="25000"/>
                  </a:schemeClr>
                </a:solidFill>
              </a:rPr>
              <a:t>Mrs. Dhani-Ali, our SENDCo, holds the National Award for SEN Coordination, ensuring expert leadership of our SEND provision. All staff members at Springfield Primary Academy receive regular training to support the diverse needs of children with SEND, with some staff undertaking additional specialist training to meet the specific needs of pupils in their care.</a:t>
            </a:r>
          </a:p>
          <a:p>
            <a:pPr>
              <a:lnSpc>
                <a:spcPct val="90000"/>
              </a:lnSpc>
              <a:spcBef>
                <a:spcPts val="1000"/>
              </a:spcBef>
              <a:buClr>
                <a:schemeClr val="accent1"/>
              </a:buClr>
              <a:buSzPct val="80000"/>
            </a:pPr>
            <a:r>
              <a:rPr lang="en-US" sz="1400" dirty="0">
                <a:solidFill>
                  <a:schemeClr val="tx1">
                    <a:lumMod val="75000"/>
                    <a:lumOff val="25000"/>
                  </a:schemeClr>
                </a:solidFill>
              </a:rPr>
              <a:t>Recent training has included:</a:t>
            </a:r>
          </a:p>
          <a:p>
            <a:pPr marL="285750" indent="-285750">
              <a:lnSpc>
                <a:spcPct val="90000"/>
              </a:lnSpc>
              <a:spcBef>
                <a:spcPts val="1000"/>
              </a:spcBef>
              <a:buClr>
                <a:schemeClr val="accent1"/>
              </a:buClr>
              <a:buSzPct val="80000"/>
              <a:buFont typeface="Wingdings 3" charset="2"/>
              <a:buChar char=""/>
            </a:pPr>
            <a:r>
              <a:rPr lang="en-US" sz="1400" dirty="0">
                <a:solidFill>
                  <a:schemeClr val="tx1">
                    <a:lumMod val="75000"/>
                    <a:lumOff val="25000"/>
                  </a:schemeClr>
                </a:solidFill>
              </a:rPr>
              <a:t>Understanding the four areas of SEND need</a:t>
            </a:r>
          </a:p>
          <a:p>
            <a:pPr marL="285750" indent="-285750">
              <a:lnSpc>
                <a:spcPct val="90000"/>
              </a:lnSpc>
              <a:spcBef>
                <a:spcPts val="1000"/>
              </a:spcBef>
              <a:buClr>
                <a:schemeClr val="accent1"/>
              </a:buClr>
              <a:buSzPct val="80000"/>
              <a:buFont typeface="Wingdings 3" charset="2"/>
              <a:buChar char=""/>
            </a:pPr>
            <a:r>
              <a:rPr lang="en-US" sz="1400" dirty="0">
                <a:solidFill>
                  <a:schemeClr val="tx1">
                    <a:lumMod val="75000"/>
                    <a:lumOff val="25000"/>
                  </a:schemeClr>
                </a:solidFill>
              </a:rPr>
              <a:t>Effective strategies to support children with SEND in the classroom</a:t>
            </a:r>
          </a:p>
          <a:p>
            <a:pPr marL="285750" indent="-285750">
              <a:lnSpc>
                <a:spcPct val="90000"/>
              </a:lnSpc>
              <a:spcBef>
                <a:spcPts val="1000"/>
              </a:spcBef>
              <a:buClr>
                <a:schemeClr val="accent1"/>
              </a:buClr>
              <a:buSzPct val="80000"/>
              <a:buFont typeface="Wingdings 3" charset="2"/>
              <a:buChar char=""/>
            </a:pPr>
            <a:r>
              <a:rPr lang="en-US" sz="1400" dirty="0">
                <a:solidFill>
                  <a:schemeClr val="tx1">
                    <a:lumMod val="75000"/>
                    <a:lumOff val="25000"/>
                  </a:schemeClr>
                </a:solidFill>
              </a:rPr>
              <a:t>Adaptive teaching approaches</a:t>
            </a:r>
          </a:p>
          <a:p>
            <a:pPr marL="285750" indent="-285750">
              <a:lnSpc>
                <a:spcPct val="90000"/>
              </a:lnSpc>
              <a:spcBef>
                <a:spcPts val="1000"/>
              </a:spcBef>
              <a:buClr>
                <a:schemeClr val="accent1"/>
              </a:buClr>
              <a:buSzPct val="80000"/>
              <a:buFont typeface="Wingdings 3" charset="2"/>
              <a:buChar char=""/>
            </a:pPr>
            <a:r>
              <a:rPr lang="en-US" sz="1400" dirty="0">
                <a:solidFill>
                  <a:schemeClr val="tx1">
                    <a:lumMod val="75000"/>
                    <a:lumOff val="25000"/>
                  </a:schemeClr>
                </a:solidFill>
              </a:rPr>
              <a:t>Supporting children working below age-related expectations</a:t>
            </a:r>
          </a:p>
          <a:p>
            <a:pPr marL="285750" indent="-285750">
              <a:lnSpc>
                <a:spcPct val="90000"/>
              </a:lnSpc>
              <a:spcBef>
                <a:spcPts val="1000"/>
              </a:spcBef>
              <a:buClr>
                <a:schemeClr val="accent1"/>
              </a:buClr>
              <a:buSzPct val="80000"/>
              <a:buFont typeface="Wingdings 3" charset="2"/>
              <a:buChar char=""/>
            </a:pPr>
            <a:r>
              <a:rPr lang="en-US" sz="1400" dirty="0" err="1">
                <a:solidFill>
                  <a:schemeClr val="tx1">
                    <a:lumMod val="75000"/>
                    <a:lumOff val="25000"/>
                  </a:schemeClr>
                </a:solidFill>
              </a:rPr>
              <a:t>WellComm</a:t>
            </a:r>
            <a:r>
              <a:rPr lang="en-US" sz="1400" dirty="0">
                <a:solidFill>
                  <a:schemeClr val="tx1">
                    <a:lumMod val="75000"/>
                    <a:lumOff val="25000"/>
                  </a:schemeClr>
                </a:solidFill>
              </a:rPr>
              <a:t> language assessment</a:t>
            </a:r>
          </a:p>
          <a:p>
            <a:pPr marL="285750" indent="-285750">
              <a:lnSpc>
                <a:spcPct val="90000"/>
              </a:lnSpc>
              <a:spcBef>
                <a:spcPts val="1000"/>
              </a:spcBef>
              <a:buClr>
                <a:schemeClr val="accent1"/>
              </a:buClr>
              <a:buSzPct val="80000"/>
              <a:buFont typeface="Wingdings 3" charset="2"/>
              <a:buChar char=""/>
            </a:pPr>
            <a:r>
              <a:rPr lang="en-US" sz="1400" dirty="0">
                <a:solidFill>
                  <a:schemeClr val="tx1">
                    <a:lumMod val="75000"/>
                    <a:lumOff val="25000"/>
                  </a:schemeClr>
                </a:solidFill>
              </a:rPr>
              <a:t>Supporting medical needs (including asthma and allergies)</a:t>
            </a:r>
          </a:p>
          <a:p>
            <a:pPr marL="285750" indent="-285750">
              <a:lnSpc>
                <a:spcPct val="90000"/>
              </a:lnSpc>
              <a:spcBef>
                <a:spcPts val="1000"/>
              </a:spcBef>
              <a:buClr>
                <a:schemeClr val="accent1"/>
              </a:buClr>
              <a:buSzPct val="80000"/>
              <a:buFont typeface="Wingdings 3" charset="2"/>
              <a:buChar char=""/>
            </a:pPr>
            <a:r>
              <a:rPr lang="en-US" sz="1400" dirty="0">
                <a:solidFill>
                  <a:schemeClr val="tx1">
                    <a:lumMod val="75000"/>
                    <a:lumOff val="25000"/>
                  </a:schemeClr>
                </a:solidFill>
              </a:rPr>
              <a:t>Supporting pupils on the autism spectrum (AET standards)</a:t>
            </a:r>
          </a:p>
          <a:p>
            <a:pPr marL="285750" indent="-285750">
              <a:lnSpc>
                <a:spcPct val="90000"/>
              </a:lnSpc>
              <a:spcBef>
                <a:spcPts val="1000"/>
              </a:spcBef>
              <a:buClr>
                <a:schemeClr val="accent1"/>
              </a:buClr>
              <a:buSzPct val="80000"/>
              <a:buFont typeface="Wingdings 3" charset="2"/>
              <a:buChar char=""/>
            </a:pPr>
            <a:r>
              <a:rPr lang="en-US" sz="1400" dirty="0">
                <a:solidFill>
                  <a:schemeClr val="tx1">
                    <a:lumMod val="75000"/>
                    <a:lumOff val="25000"/>
                  </a:schemeClr>
                </a:solidFill>
              </a:rPr>
              <a:t>Sensory Circuits</a:t>
            </a:r>
          </a:p>
          <a:p>
            <a:pPr marL="285750" indent="-285750">
              <a:lnSpc>
                <a:spcPct val="90000"/>
              </a:lnSpc>
              <a:spcBef>
                <a:spcPts val="1000"/>
              </a:spcBef>
              <a:buClr>
                <a:schemeClr val="accent1"/>
              </a:buClr>
              <a:buSzPct val="80000"/>
              <a:buFont typeface="Wingdings 3" charset="2"/>
              <a:buChar char=""/>
            </a:pPr>
            <a:r>
              <a:rPr lang="en-US" sz="1400" dirty="0">
                <a:solidFill>
                  <a:schemeClr val="tx1">
                    <a:lumMod val="75000"/>
                    <a:lumOff val="25000"/>
                  </a:schemeClr>
                </a:solidFill>
              </a:rPr>
              <a:t>Team Teach (positive behaviour management)</a:t>
            </a:r>
          </a:p>
          <a:p>
            <a:pPr marL="285750" indent="-285750">
              <a:lnSpc>
                <a:spcPct val="90000"/>
              </a:lnSpc>
              <a:spcBef>
                <a:spcPts val="1000"/>
              </a:spcBef>
              <a:buClr>
                <a:schemeClr val="accent1"/>
              </a:buClr>
              <a:buSzPct val="80000"/>
              <a:buFont typeface="Wingdings 3" charset="2"/>
              <a:buChar char=""/>
            </a:pPr>
            <a:r>
              <a:rPr lang="en-US" sz="1400" dirty="0">
                <a:solidFill>
                  <a:schemeClr val="tx1">
                    <a:lumMod val="75000"/>
                    <a:lumOff val="25000"/>
                  </a:schemeClr>
                </a:solidFill>
              </a:rPr>
              <a:t>Ready Steady Reception (transition support)</a:t>
            </a:r>
          </a:p>
          <a:p>
            <a:pPr marL="285750" indent="-285750">
              <a:lnSpc>
                <a:spcPct val="90000"/>
              </a:lnSpc>
              <a:spcBef>
                <a:spcPts val="1000"/>
              </a:spcBef>
              <a:buClr>
                <a:schemeClr val="accent1"/>
              </a:buClr>
              <a:buSzPct val="80000"/>
              <a:buFont typeface="Wingdings 3" charset="2"/>
              <a:buChar char=""/>
            </a:pPr>
            <a:r>
              <a:rPr lang="en-US" sz="1400" dirty="0">
                <a:solidFill>
                  <a:schemeClr val="tx1">
                    <a:lumMod val="75000"/>
                    <a:lumOff val="25000"/>
                  </a:schemeClr>
                </a:solidFill>
              </a:rPr>
              <a:t>Supporting children who are fussy eaters</a:t>
            </a:r>
          </a:p>
          <a:p>
            <a:pPr>
              <a:lnSpc>
                <a:spcPct val="90000"/>
              </a:lnSpc>
              <a:spcBef>
                <a:spcPts val="1000"/>
              </a:spcBef>
              <a:buClr>
                <a:schemeClr val="accent1"/>
              </a:buClr>
              <a:buSzPct val="80000"/>
            </a:pPr>
            <a:r>
              <a:rPr lang="en-US" sz="1400" dirty="0">
                <a:solidFill>
                  <a:schemeClr val="tx1">
                    <a:lumMod val="75000"/>
                    <a:lumOff val="25000"/>
                  </a:schemeClr>
                </a:solidFill>
              </a:rPr>
              <a:t>This ongoing professional development ensures that our staff are well-equipped to provide high-quality, inclusive education and tailored support for every child.</a:t>
            </a:r>
          </a:p>
        </p:txBody>
      </p:sp>
      <p:pic>
        <p:nvPicPr>
          <p:cNvPr id="5" name="Picture 10" descr="Honor Roll Student"/>
          <p:cNvPicPr>
            <a:picLocks noChangeAspect="1" noChangeArrowheads="1"/>
          </p:cNvPicPr>
          <p:nvPr/>
        </p:nvPicPr>
        <p:blipFill>
          <a:blip r:embed="rId2" cstate="print">
            <a:extLst>
              <a:ext uri="{28A0092B-C50C-407E-A947-70E740481C1C}">
                <a14:useLocalDpi xmlns:a14="http://schemas.microsoft.com/office/drawing/2010/main" val="0"/>
              </a:ext>
            </a:extLst>
          </a:blip>
          <a:srcRect l="10674" r="-3" b="-3"/>
          <a:stretch>
            <a:fillRect/>
          </a:stretch>
        </p:blipFill>
        <p:spPr bwMode="auto">
          <a:xfrm>
            <a:off x="86284" y="1577233"/>
            <a:ext cx="2412451" cy="408892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14" name="Isosceles Triangle 13">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171224439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4" descr="Thesis Statement"/>
          <p:cNvPicPr>
            <a:picLocks noChangeAspect="1" noChangeArrowheads="1"/>
          </p:cNvPicPr>
          <p:nvPr/>
        </p:nvPicPr>
        <p:blipFill>
          <a:blip r:embed="rId2" cstate="print">
            <a:extLst>
              <a:ext uri="{28A0092B-C50C-407E-A947-70E740481C1C}">
                <a14:useLocalDpi xmlns:a14="http://schemas.microsoft.com/office/drawing/2010/main" val="0"/>
              </a:ext>
            </a:extLst>
          </a:blip>
          <a:srcRect t="19472" r="3" b="10527"/>
          <a:stretch>
            <a:fillRect/>
          </a:stretch>
        </p:blipFill>
        <p:spPr bwMode="auto">
          <a:xfrm>
            <a:off x="4986068" y="-1"/>
            <a:ext cx="4157932"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537860" y="431887"/>
            <a:ext cx="4445827" cy="641230"/>
          </a:xfrm>
        </p:spPr>
        <p:txBody>
          <a:bodyPr vert="horz" lIns="91440" tIns="45720" rIns="91440" bIns="45720" rtlCol="0" anchor="t">
            <a:normAutofit fontScale="90000"/>
          </a:bodyPr>
          <a:lstStyle/>
          <a:p>
            <a:pPr>
              <a:lnSpc>
                <a:spcPct val="90000"/>
              </a:lnSpc>
            </a:pPr>
            <a:r>
              <a:rPr lang="en-US" sz="2400" b="1" dirty="0">
                <a:effectLst/>
              </a:rPr>
              <a:t>How will Springfield measure the progress of SEND pupils? </a:t>
            </a:r>
            <a:endParaRPr lang="en-US" sz="2400" dirty="0">
              <a:effectLst/>
            </a:endParaRPr>
          </a:p>
        </p:txBody>
      </p:sp>
      <p:sp>
        <p:nvSpPr>
          <p:cNvPr id="8" name="TextBox 7">
            <a:extLst>
              <a:ext uri="{FF2B5EF4-FFF2-40B4-BE49-F238E27FC236}">
                <a16:creationId xmlns:a16="http://schemas.microsoft.com/office/drawing/2014/main" id="{75E5456C-65C0-1AA5-36C3-5052308CAE59}"/>
              </a:ext>
            </a:extLst>
          </p:cNvPr>
          <p:cNvSpPr txBox="1"/>
          <p:nvPr/>
        </p:nvSpPr>
        <p:spPr>
          <a:xfrm>
            <a:off x="537860" y="1397965"/>
            <a:ext cx="4715627" cy="2283448"/>
          </a:xfrm>
          <a:prstGeom prst="rect">
            <a:avLst/>
          </a:prstGeom>
        </p:spPr>
        <p:txBody>
          <a:bodyPr vert="horz" lIns="91440" tIns="45720" rIns="91440" bIns="45720" rtlCol="0">
            <a:noAutofit/>
          </a:bodyPr>
          <a:lstStyle/>
          <a:p>
            <a:pPr>
              <a:lnSpc>
                <a:spcPct val="90000"/>
              </a:lnSpc>
              <a:spcBef>
                <a:spcPts val="1000"/>
              </a:spcBef>
              <a:buClr>
                <a:schemeClr val="accent1"/>
              </a:buClr>
              <a:buSzPct val="80000"/>
            </a:pPr>
            <a:r>
              <a:rPr lang="en-US" sz="1600" dirty="0">
                <a:solidFill>
                  <a:schemeClr val="tx1">
                    <a:lumMod val="75000"/>
                    <a:lumOff val="25000"/>
                  </a:schemeClr>
                </a:solidFill>
              </a:rPr>
              <a:t>All children’s progress at Springfield Primary Academy—including those identified as having Special Educational Needs and Disabilities (SEND)—is carefully tracked using our school’s assessment system. Pupils are regularly assessed through a combination of marking and feedback, classroom observations, questioning, and more formal assessments such as curriculum-based, standardised, and statutory tests.</a:t>
            </a:r>
          </a:p>
          <a:p>
            <a:pPr>
              <a:lnSpc>
                <a:spcPct val="90000"/>
              </a:lnSpc>
              <a:spcBef>
                <a:spcPts val="1000"/>
              </a:spcBef>
              <a:buClr>
                <a:schemeClr val="accent1"/>
              </a:buClr>
              <a:buSzPct val="80000"/>
            </a:pPr>
            <a:r>
              <a:rPr lang="en-US" sz="1600" dirty="0">
                <a:solidFill>
                  <a:schemeClr val="tx1">
                    <a:lumMod val="75000"/>
                    <a:lumOff val="25000"/>
                  </a:schemeClr>
                </a:solidFill>
              </a:rPr>
              <a:t>For pupils with additional learning needs, we also use the Birmingham Language, Literacy and Maths Continuums, as well as the REAch2 Small Steps Assessments. These tools help us to identify, assess, and evidence even the smallest steps of progress, and support the setting of </a:t>
            </a:r>
            <a:r>
              <a:rPr lang="en-US" sz="1600" dirty="0" err="1">
                <a:solidFill>
                  <a:schemeClr val="tx1">
                    <a:lumMod val="75000"/>
                    <a:lumOff val="25000"/>
                  </a:schemeClr>
                </a:solidFill>
              </a:rPr>
              <a:t>personalised</a:t>
            </a:r>
            <a:r>
              <a:rPr lang="en-US" sz="1600" dirty="0">
                <a:solidFill>
                  <a:schemeClr val="tx1">
                    <a:lumMod val="75000"/>
                    <a:lumOff val="25000"/>
                  </a:schemeClr>
                </a:solidFill>
              </a:rPr>
              <a:t> learning targets.</a:t>
            </a:r>
          </a:p>
          <a:p>
            <a:pPr>
              <a:lnSpc>
                <a:spcPct val="90000"/>
              </a:lnSpc>
              <a:spcBef>
                <a:spcPts val="1000"/>
              </a:spcBef>
              <a:buClr>
                <a:schemeClr val="accent1"/>
              </a:buClr>
              <a:buSzPct val="80000"/>
            </a:pPr>
            <a:r>
              <a:rPr lang="en-US" sz="1600" dirty="0">
                <a:solidFill>
                  <a:schemeClr val="tx1">
                    <a:lumMod val="75000"/>
                    <a:lumOff val="25000"/>
                  </a:schemeClr>
                </a:solidFill>
              </a:rPr>
              <a:t>Individual targets are shared with parents and reviewed formally throughout the year, ensuring that families are kept fully informed and involved in their child’s learning journey.</a:t>
            </a:r>
          </a:p>
        </p:txBody>
      </p:sp>
      <p:cxnSp>
        <p:nvCxnSpPr>
          <p:cNvPr id="13" name="Straight Connector 1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3651788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708100" y="316302"/>
            <a:ext cx="3820917" cy="805132"/>
          </a:xfrm>
        </p:spPr>
        <p:txBody>
          <a:bodyPr>
            <a:normAutofit fontScale="90000"/>
          </a:bodyPr>
          <a:lstStyle/>
          <a:p>
            <a:pPr>
              <a:lnSpc>
                <a:spcPct val="90000"/>
              </a:lnSpc>
            </a:pPr>
            <a:r>
              <a:rPr lang="en-GB" sz="2800" b="1" dirty="0">
                <a:effectLst/>
                <a:latin typeface="Calibri" panose="020F0502020204030204" pitchFamily="34" charset="0"/>
                <a:ea typeface="Calibri" panose="020F0502020204030204" pitchFamily="34" charset="0"/>
              </a:rPr>
              <a:t>How is extra support allocated to children? </a:t>
            </a:r>
            <a:endParaRPr lang="en-GB" sz="2800" dirty="0">
              <a:effectLst/>
              <a:latin typeface="Calibri" panose="020F0502020204030204" pitchFamily="34" charset="0"/>
              <a:ea typeface="Calibri" panose="020F0502020204030204" pitchFamily="34" charset="0"/>
            </a:endParaRPr>
          </a:p>
        </p:txBody>
      </p:sp>
      <p:sp>
        <p:nvSpPr>
          <p:cNvPr id="2" name="Content Placeholder 1"/>
          <p:cNvSpPr>
            <a:spLocks noGrp="1"/>
          </p:cNvSpPr>
          <p:nvPr>
            <p:ph idx="1"/>
          </p:nvPr>
        </p:nvSpPr>
        <p:spPr>
          <a:xfrm>
            <a:off x="2708100" y="1341079"/>
            <a:ext cx="4538089" cy="5663570"/>
          </a:xfrm>
        </p:spPr>
        <p:txBody>
          <a:bodyPr>
            <a:normAutofit/>
          </a:bodyPr>
          <a:lstStyle/>
          <a:p>
            <a:pPr marL="0" indent="0">
              <a:lnSpc>
                <a:spcPct val="90000"/>
              </a:lnSpc>
              <a:buNone/>
            </a:pPr>
            <a:r>
              <a:rPr lang="en-GB" sz="1400" dirty="0"/>
              <a:t>The school receives dedicated SEND funding as part of its annual budget allocation. A significant portion of this funding is used to support the salaries of staff working directly with SEND pupils. In addition, the funding is allocated to:</a:t>
            </a:r>
          </a:p>
          <a:p>
            <a:pPr marL="0" indent="0">
              <a:lnSpc>
                <a:spcPct val="90000"/>
              </a:lnSpc>
              <a:buNone/>
            </a:pPr>
            <a:r>
              <a:rPr lang="en-GB" sz="1400" dirty="0"/>
              <a:t>Provide additional support or resources for individual pupils or groups, based on assessment outcomes</a:t>
            </a:r>
          </a:p>
          <a:p>
            <a:pPr marL="0" indent="0">
              <a:lnSpc>
                <a:spcPct val="90000"/>
              </a:lnSpc>
              <a:buNone/>
            </a:pPr>
            <a:r>
              <a:rPr lang="en-GB" sz="1400" dirty="0"/>
              <a:t>Access the services of external agencies, such as the Educational Psychology Service</a:t>
            </a:r>
          </a:p>
          <a:p>
            <a:pPr marL="0" indent="0">
              <a:lnSpc>
                <a:spcPct val="90000"/>
              </a:lnSpc>
              <a:buNone/>
            </a:pPr>
            <a:r>
              <a:rPr lang="en-GB" sz="1400" dirty="0"/>
              <a:t>Purchase licences for assessment tools that enable us to accurately identify needs, support interventions, and track pupil progress</a:t>
            </a:r>
          </a:p>
          <a:p>
            <a:pPr marL="0" indent="0">
              <a:lnSpc>
                <a:spcPct val="90000"/>
              </a:lnSpc>
              <a:buNone/>
            </a:pPr>
            <a:r>
              <a:rPr lang="en-GB" sz="1400" dirty="0"/>
              <a:t>Deliver ongoing training for staff to ensure they are equipped to meet the specific needs of our pupils</a:t>
            </a:r>
          </a:p>
          <a:p>
            <a:pPr marL="0" indent="0">
              <a:lnSpc>
                <a:spcPct val="90000"/>
              </a:lnSpc>
              <a:buNone/>
            </a:pPr>
            <a:r>
              <a:rPr lang="en-GB" sz="1400" dirty="0"/>
              <a:t>Acquire specialist resources to further support children’s learning and development</a:t>
            </a:r>
          </a:p>
          <a:p>
            <a:pPr marL="0" indent="0">
              <a:lnSpc>
                <a:spcPct val="90000"/>
              </a:lnSpc>
              <a:buNone/>
            </a:pPr>
            <a:r>
              <a:rPr lang="en-GB" sz="1400" dirty="0"/>
              <a:t>This targeted use of SEND funding ensures that all children receive the support they need to thrive and achieve their full potential.</a:t>
            </a:r>
          </a:p>
        </p:txBody>
      </p:sp>
      <p:pic>
        <p:nvPicPr>
          <p:cNvPr id="4" name="Picture 2" descr="Field Trip"/>
          <p:cNvPicPr>
            <a:picLocks noChangeAspect="1" noChangeArrowheads="1"/>
          </p:cNvPicPr>
          <p:nvPr/>
        </p:nvPicPr>
        <p:blipFill>
          <a:blip r:embed="rId2" cstate="print">
            <a:extLst>
              <a:ext uri="{28A0092B-C50C-407E-A947-70E740481C1C}">
                <a14:useLocalDpi xmlns:a14="http://schemas.microsoft.com/office/drawing/2010/main" val="0"/>
              </a:ext>
            </a:extLst>
          </a:blip>
          <a:srcRect l="32390" r="28227" b="-2"/>
          <a:stretch>
            <a:fillRect/>
          </a:stretch>
        </p:blipFill>
        <p:spPr bwMode="auto">
          <a:xfrm flipH="1">
            <a:off x="20" y="-1"/>
            <a:ext cx="2553399"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1446817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08000" y="609600"/>
            <a:ext cx="6447501" cy="1320800"/>
          </a:xfrm>
        </p:spPr>
        <p:txBody>
          <a:bodyPr anchor="t">
            <a:normAutofit/>
          </a:bodyPr>
          <a:lstStyle/>
          <a:p>
            <a:pPr>
              <a:lnSpc>
                <a:spcPct val="90000"/>
              </a:lnSpc>
            </a:pPr>
            <a:r>
              <a:rPr lang="en-GB" sz="2500" b="1" dirty="0">
                <a:effectLst/>
                <a:latin typeface="Calibri" panose="020F0502020204030204" pitchFamily="34" charset="0"/>
                <a:ea typeface="Calibri" panose="020F0502020204030204" pitchFamily="34" charset="0"/>
              </a:rPr>
              <a:t>How will the school prepare and support pupils when joining Springfield Primary Academy, moving classes or transferring to a new school? </a:t>
            </a:r>
            <a:endParaRPr lang="en-GB" sz="2500" dirty="0">
              <a:effectLst/>
              <a:latin typeface="Calibri" panose="020F0502020204030204" pitchFamily="34" charset="0"/>
              <a:ea typeface="Calibri" panose="020F0502020204030204" pitchFamily="34" charset="0"/>
            </a:endParaRPr>
          </a:p>
        </p:txBody>
      </p:sp>
      <p:sp>
        <p:nvSpPr>
          <p:cNvPr id="7" name="Content Placeholder 6"/>
          <p:cNvSpPr>
            <a:spLocks noGrp="1"/>
          </p:cNvSpPr>
          <p:nvPr>
            <p:ph idx="1"/>
          </p:nvPr>
        </p:nvSpPr>
        <p:spPr>
          <a:xfrm>
            <a:off x="3838755" y="2143337"/>
            <a:ext cx="3606201" cy="3880773"/>
          </a:xfrm>
        </p:spPr>
        <p:txBody>
          <a:bodyPr>
            <a:noAutofit/>
          </a:bodyPr>
          <a:lstStyle/>
          <a:p>
            <a:pPr marL="0" indent="0">
              <a:lnSpc>
                <a:spcPct val="90000"/>
              </a:lnSpc>
              <a:buNone/>
            </a:pPr>
            <a:r>
              <a:rPr lang="en-GB" sz="2000" dirty="0"/>
              <a:t>We recognise that moving to a new class or school can be a challenging and sometimes stressful experience for children and their families. To support smooth and successful transitions, we have a range of carefully planned strategies in place. These are designed to help every child feel confident, secure, and ready for the next stage of their learning journey.</a:t>
            </a:r>
            <a:endParaRPr lang="en-GB" sz="2000" dirty="0">
              <a:effectLst/>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531961EE-1C0C-7C60-68CA-A244E8A8267F}"/>
              </a:ext>
            </a:extLst>
          </p:cNvPr>
          <p:cNvPicPr>
            <a:picLocks noChangeAspect="1"/>
          </p:cNvPicPr>
          <p:nvPr/>
        </p:nvPicPr>
        <p:blipFill>
          <a:blip r:embed="rId2"/>
          <a:srcRect r="36641"/>
          <a:stretch>
            <a:fillRect/>
          </a:stretch>
        </p:blipFill>
        <p:spPr>
          <a:xfrm>
            <a:off x="369977" y="2625157"/>
            <a:ext cx="2735640" cy="2611077"/>
          </a:xfrm>
          <a:prstGeom prst="rect">
            <a:avLst/>
          </a:prstGeom>
        </p:spPr>
      </p:pic>
    </p:spTree>
    <p:extLst>
      <p:ext uri="{BB962C8B-B14F-4D97-AF65-F5344CB8AC3E}">
        <p14:creationId xmlns:p14="http://schemas.microsoft.com/office/powerpoint/2010/main" val="2232682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68385" y="155907"/>
            <a:ext cx="6447501" cy="1320800"/>
          </a:xfrm>
        </p:spPr>
        <p:txBody>
          <a:bodyPr vert="horz" lIns="91440" tIns="45720" rIns="91440" bIns="45720" rtlCol="0" anchor="t">
            <a:normAutofit/>
          </a:bodyPr>
          <a:lstStyle/>
          <a:p>
            <a:r>
              <a:rPr lang="en-US" b="1" dirty="0">
                <a:effectLst/>
              </a:rPr>
              <a:t>When children are joining Springfield, we:</a:t>
            </a:r>
            <a:endParaRPr lang="en-US" dirty="0">
              <a:effectLst/>
            </a:endParaRPr>
          </a:p>
        </p:txBody>
      </p:sp>
      <p:sp>
        <p:nvSpPr>
          <p:cNvPr id="11" name="TextBox 10">
            <a:extLst>
              <a:ext uri="{FF2B5EF4-FFF2-40B4-BE49-F238E27FC236}">
                <a16:creationId xmlns:a16="http://schemas.microsoft.com/office/drawing/2014/main" id="{85EEE21A-FF1A-4DBA-B3F9-3750F3B60E54}"/>
              </a:ext>
            </a:extLst>
          </p:cNvPr>
          <p:cNvSpPr txBox="1"/>
          <p:nvPr/>
        </p:nvSpPr>
        <p:spPr>
          <a:xfrm>
            <a:off x="420463" y="1429665"/>
            <a:ext cx="5643907" cy="3880773"/>
          </a:xfrm>
          <a:prstGeom prst="rect">
            <a:avLst/>
          </a:prstGeom>
        </p:spPr>
        <p:txBody>
          <a:bodyPr vert="horz" lIns="91440" tIns="45720" rIns="91440" bIns="45720" rtlCol="0">
            <a:noAutofit/>
          </a:bodyPr>
          <a:lstStyle/>
          <a:p>
            <a:pPr>
              <a:lnSpc>
                <a:spcPct val="90000"/>
              </a:lnSpc>
              <a:spcBef>
                <a:spcPts val="1000"/>
              </a:spcBef>
              <a:buClr>
                <a:schemeClr val="accent1"/>
              </a:buClr>
              <a:buSzPct val="80000"/>
            </a:pPr>
            <a:r>
              <a:rPr lang="en-US" sz="1500" dirty="0">
                <a:solidFill>
                  <a:schemeClr val="tx1">
                    <a:lumMod val="75000"/>
                    <a:lumOff val="25000"/>
                  </a:schemeClr>
                </a:solidFill>
              </a:rPr>
              <a:t>To ensure a smooth and successful transition for every child, we offer a range of supportive strategies, including:</a:t>
            </a:r>
          </a:p>
          <a:p>
            <a:pPr marL="171450" indent="-171450">
              <a:lnSpc>
                <a:spcPct val="90000"/>
              </a:lnSpc>
              <a:spcBef>
                <a:spcPts val="1000"/>
              </a:spcBef>
              <a:buClr>
                <a:schemeClr val="accent1"/>
              </a:buClr>
              <a:buSzPct val="80000"/>
              <a:buFont typeface="Wingdings 3" charset="2"/>
              <a:buChar char=""/>
            </a:pPr>
            <a:r>
              <a:rPr lang="en-US" sz="1500" dirty="0">
                <a:solidFill>
                  <a:schemeClr val="tx1">
                    <a:lumMod val="75000"/>
                    <a:lumOff val="25000"/>
                  </a:schemeClr>
                </a:solidFill>
              </a:rPr>
              <a:t>Inviting parents to an induction meeting to discuss their child’s individual needs and share important information.</a:t>
            </a:r>
          </a:p>
          <a:p>
            <a:pPr marL="171450" indent="-171450">
              <a:lnSpc>
                <a:spcPct val="90000"/>
              </a:lnSpc>
              <a:spcBef>
                <a:spcPts val="1000"/>
              </a:spcBef>
              <a:buClr>
                <a:schemeClr val="accent1"/>
              </a:buClr>
              <a:buSzPct val="80000"/>
              <a:buFont typeface="Wingdings 3" charset="2"/>
              <a:buChar char=""/>
            </a:pPr>
            <a:r>
              <a:rPr lang="en-US" sz="1500" dirty="0">
                <a:solidFill>
                  <a:schemeClr val="tx1">
                    <a:lumMod val="75000"/>
                    <a:lumOff val="25000"/>
                  </a:schemeClr>
                </a:solidFill>
              </a:rPr>
              <a:t>Providing a tour of the school for both the child and their parent before their start date, helping them become familiar with the environment.</a:t>
            </a:r>
          </a:p>
          <a:p>
            <a:pPr marL="171450" indent="-171450">
              <a:lnSpc>
                <a:spcPct val="90000"/>
              </a:lnSpc>
              <a:spcBef>
                <a:spcPts val="1000"/>
              </a:spcBef>
              <a:buClr>
                <a:schemeClr val="accent1"/>
              </a:buClr>
              <a:buSzPct val="80000"/>
              <a:buFont typeface="Wingdings 3" charset="2"/>
              <a:buChar char=""/>
            </a:pPr>
            <a:r>
              <a:rPr lang="en-US" sz="1500" dirty="0">
                <a:solidFill>
                  <a:schemeClr val="tx1">
                    <a:lumMod val="75000"/>
                    <a:lumOff val="25000"/>
                  </a:schemeClr>
                </a:solidFill>
              </a:rPr>
              <a:t>Making contact with previous schools or settings to gather relevant background information and ensure continuity of support.</a:t>
            </a:r>
          </a:p>
          <a:p>
            <a:pPr marL="171450" indent="-171450">
              <a:lnSpc>
                <a:spcPct val="90000"/>
              </a:lnSpc>
              <a:spcBef>
                <a:spcPts val="1000"/>
              </a:spcBef>
              <a:buClr>
                <a:schemeClr val="accent1"/>
              </a:buClr>
              <a:buSzPct val="80000"/>
              <a:buFont typeface="Wingdings 3" charset="2"/>
              <a:buChar char=""/>
            </a:pPr>
            <a:r>
              <a:rPr lang="en-US" sz="1500" dirty="0">
                <a:solidFill>
                  <a:schemeClr val="tx1">
                    <a:lumMod val="75000"/>
                    <a:lumOff val="25000"/>
                  </a:schemeClr>
                </a:solidFill>
              </a:rPr>
              <a:t>Offering transition books (where appropriate) to help children prepare for their new class or school.</a:t>
            </a:r>
          </a:p>
          <a:p>
            <a:pPr marL="171450" indent="-171450">
              <a:lnSpc>
                <a:spcPct val="90000"/>
              </a:lnSpc>
              <a:spcBef>
                <a:spcPts val="1000"/>
              </a:spcBef>
              <a:buClr>
                <a:schemeClr val="accent1"/>
              </a:buClr>
              <a:buSzPct val="80000"/>
              <a:buFont typeface="Wingdings 3" charset="2"/>
              <a:buChar char=""/>
            </a:pPr>
            <a:r>
              <a:rPr lang="en-US" sz="1500" dirty="0">
                <a:solidFill>
                  <a:schemeClr val="tx1">
                    <a:lumMod val="75000"/>
                    <a:lumOff val="25000"/>
                  </a:schemeClr>
                </a:solidFill>
              </a:rPr>
              <a:t>Receiving and reviewing reports from outside agencies to inform and tailor our provision.</a:t>
            </a:r>
          </a:p>
          <a:p>
            <a:pPr marL="171450" indent="-171450">
              <a:lnSpc>
                <a:spcPct val="90000"/>
              </a:lnSpc>
              <a:spcBef>
                <a:spcPts val="1000"/>
              </a:spcBef>
              <a:buClr>
                <a:schemeClr val="accent1"/>
              </a:buClr>
              <a:buSzPct val="80000"/>
              <a:buFont typeface="Wingdings 3" charset="2"/>
              <a:buChar char=""/>
            </a:pPr>
            <a:r>
              <a:rPr lang="en-US" sz="1500" dirty="0">
                <a:solidFill>
                  <a:schemeClr val="tx1">
                    <a:lumMod val="75000"/>
                    <a:lumOff val="25000"/>
                  </a:schemeClr>
                </a:solidFill>
              </a:rPr>
              <a:t>Sharing SEND information with the child’s new class teacher to ensure a consistent and informed approach from day one.</a:t>
            </a:r>
          </a:p>
          <a:p>
            <a:pPr>
              <a:lnSpc>
                <a:spcPct val="90000"/>
              </a:lnSpc>
              <a:spcBef>
                <a:spcPts val="1000"/>
              </a:spcBef>
              <a:buClr>
                <a:schemeClr val="accent1"/>
              </a:buClr>
              <a:buSzPct val="80000"/>
            </a:pPr>
            <a:r>
              <a:rPr lang="en-US" sz="1500" dirty="0">
                <a:solidFill>
                  <a:schemeClr val="tx1">
                    <a:lumMod val="75000"/>
                    <a:lumOff val="25000"/>
                  </a:schemeClr>
                </a:solidFill>
              </a:rPr>
              <a:t>These measures help children and families feel confident and supported as they move into a new phase of their educational journey.</a:t>
            </a:r>
          </a:p>
        </p:txBody>
      </p:sp>
      <p:pic>
        <p:nvPicPr>
          <p:cNvPr id="4" name="Picture 3">
            <a:extLst>
              <a:ext uri="{FF2B5EF4-FFF2-40B4-BE49-F238E27FC236}">
                <a16:creationId xmlns:a16="http://schemas.microsoft.com/office/drawing/2014/main" id="{10C61656-FB56-2CC5-65B3-A656302B44D1}"/>
              </a:ext>
            </a:extLst>
          </p:cNvPr>
          <p:cNvPicPr>
            <a:picLocks noChangeAspect="1"/>
          </p:cNvPicPr>
          <p:nvPr/>
        </p:nvPicPr>
        <p:blipFill>
          <a:blip r:embed="rId2"/>
          <a:srcRect l="20214" r="25215" b="-2"/>
          <a:stretch>
            <a:fillRect/>
          </a:stretch>
        </p:blipFill>
        <p:spPr>
          <a:xfrm>
            <a:off x="6287698" y="1619446"/>
            <a:ext cx="2358448" cy="3882362"/>
          </a:xfrm>
          <a:prstGeom prst="rect">
            <a:avLst/>
          </a:prstGeom>
        </p:spPr>
      </p:pic>
    </p:spTree>
    <p:extLst>
      <p:ext uri="{BB962C8B-B14F-4D97-AF65-F5344CB8AC3E}">
        <p14:creationId xmlns:p14="http://schemas.microsoft.com/office/powerpoint/2010/main" val="2437130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02173" y="99687"/>
            <a:ext cx="6850718" cy="581800"/>
          </a:xfrm>
        </p:spPr>
        <p:txBody>
          <a:bodyPr vert="horz" lIns="91440" tIns="45720" rIns="91440" bIns="45720" rtlCol="0" anchor="t">
            <a:normAutofit/>
          </a:bodyPr>
          <a:lstStyle/>
          <a:p>
            <a:r>
              <a:rPr lang="en-US" sz="2800" b="1" dirty="0">
                <a:effectLst/>
              </a:rPr>
              <a:t>When children are moving classes, we:</a:t>
            </a:r>
            <a:endParaRPr lang="en-US" sz="2800" dirty="0">
              <a:effectLst/>
            </a:endParaRPr>
          </a:p>
        </p:txBody>
      </p:sp>
      <p:sp>
        <p:nvSpPr>
          <p:cNvPr id="8" name="TextBox 7">
            <a:extLst>
              <a:ext uri="{FF2B5EF4-FFF2-40B4-BE49-F238E27FC236}">
                <a16:creationId xmlns:a16="http://schemas.microsoft.com/office/drawing/2014/main" id="{7B39BC8E-CC91-8DBE-C7FD-6E0899EC87D7}"/>
              </a:ext>
            </a:extLst>
          </p:cNvPr>
          <p:cNvSpPr txBox="1"/>
          <p:nvPr/>
        </p:nvSpPr>
        <p:spPr>
          <a:xfrm>
            <a:off x="394590" y="681487"/>
            <a:ext cx="5980331" cy="3880773"/>
          </a:xfrm>
          <a:prstGeom prst="rect">
            <a:avLst/>
          </a:prstGeom>
        </p:spPr>
        <p:txBody>
          <a:bodyPr vert="horz" lIns="91440" tIns="45720" rIns="91440" bIns="45720" rtlCol="0">
            <a:noAutofit/>
          </a:bodyPr>
          <a:lstStyle/>
          <a:p>
            <a:r>
              <a:rPr lang="en-GB" dirty="0"/>
              <a:t>To further support a smooth transition for children with SEND, we:</a:t>
            </a:r>
          </a:p>
          <a:p>
            <a:endParaRPr lang="en-GB" dirty="0"/>
          </a:p>
          <a:p>
            <a:pPr marL="342900" indent="-342900">
              <a:buFont typeface="Wingdings" panose="05000000000000000000" pitchFamily="2" charset="2"/>
              <a:buChar char="ü"/>
            </a:pPr>
            <a:r>
              <a:rPr lang="en-GB" dirty="0"/>
              <a:t>Provide updated transition books (where required) to help children become familiar with their new environment and routines.</a:t>
            </a:r>
          </a:p>
          <a:p>
            <a:pPr marL="342900" indent="-342900">
              <a:buFont typeface="Wingdings" panose="05000000000000000000" pitchFamily="2" charset="2"/>
              <a:buChar char="ü"/>
            </a:pPr>
            <a:r>
              <a:rPr lang="en-GB" dirty="0"/>
              <a:t>Facilitate additional opportunities for children to meet and engage with their new teacher and teaching assistant, helping to build positive relationships before the transition.</a:t>
            </a:r>
          </a:p>
          <a:p>
            <a:pPr marL="342900" indent="-342900">
              <a:buFont typeface="Wingdings" panose="05000000000000000000" pitchFamily="2" charset="2"/>
              <a:buChar char="ü"/>
            </a:pPr>
            <a:r>
              <a:rPr lang="en-GB" dirty="0"/>
              <a:t>Ensure that all staff welcoming new children with SEND are fully briefed and have the necessary information to effectively support each child’s learning and well-being.</a:t>
            </a:r>
          </a:p>
          <a:p>
            <a:pPr marL="342900" indent="-342900">
              <a:buFont typeface="Wingdings" panose="05000000000000000000" pitchFamily="2" charset="2"/>
              <a:buChar char="ü"/>
            </a:pPr>
            <a:r>
              <a:rPr lang="en-GB" dirty="0"/>
              <a:t>Hold conversations with the child and their family to answer any questions and address any concerns they may have about their new year group or class.</a:t>
            </a:r>
          </a:p>
          <a:p>
            <a:pPr marL="342900" indent="-342900">
              <a:buFont typeface="Wingdings" panose="05000000000000000000" pitchFamily="2" charset="2"/>
              <a:buChar char="ü"/>
            </a:pPr>
            <a:endParaRPr lang="en-GB" dirty="0"/>
          </a:p>
          <a:p>
            <a:r>
              <a:rPr lang="en-GB" dirty="0"/>
              <a:t>These strategies are designed to ensure every child feels confident, supported, and ready for their next step.</a:t>
            </a:r>
          </a:p>
        </p:txBody>
      </p:sp>
      <p:pic>
        <p:nvPicPr>
          <p:cNvPr id="5" name="Picture 4">
            <a:extLst>
              <a:ext uri="{FF2B5EF4-FFF2-40B4-BE49-F238E27FC236}">
                <a16:creationId xmlns:a16="http://schemas.microsoft.com/office/drawing/2014/main" id="{32E0C09B-2CF1-3898-A7DF-2E4C031F0EEF}"/>
              </a:ext>
            </a:extLst>
          </p:cNvPr>
          <p:cNvPicPr>
            <a:picLocks noChangeAspect="1"/>
          </p:cNvPicPr>
          <p:nvPr/>
        </p:nvPicPr>
        <p:blipFill>
          <a:blip r:embed="rId2"/>
          <a:srcRect l="28686" r="35059" b="2"/>
          <a:stretch>
            <a:fillRect/>
          </a:stretch>
        </p:blipFill>
        <p:spPr>
          <a:xfrm>
            <a:off x="6450643" y="1304985"/>
            <a:ext cx="2359152" cy="3882362"/>
          </a:xfrm>
          <a:prstGeom prst="rect">
            <a:avLst/>
          </a:prstGeom>
        </p:spPr>
      </p:pic>
    </p:spTree>
    <p:extLst>
      <p:ext uri="{BB962C8B-B14F-4D97-AF65-F5344CB8AC3E}">
        <p14:creationId xmlns:p14="http://schemas.microsoft.com/office/powerpoint/2010/main" val="2650059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B2FEE6-4968-501B-25DF-820F2050B7C6}"/>
              </a:ext>
            </a:extLst>
          </p:cNvPr>
          <p:cNvSpPr txBox="1"/>
          <p:nvPr/>
        </p:nvSpPr>
        <p:spPr>
          <a:xfrm>
            <a:off x="519804" y="395377"/>
            <a:ext cx="6769516" cy="831011"/>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2800" b="1" dirty="0">
                <a:solidFill>
                  <a:schemeClr val="accent1"/>
                </a:solidFill>
                <a:effectLst/>
                <a:latin typeface="+mj-lt"/>
                <a:ea typeface="+mj-ea"/>
                <a:cs typeface="+mj-cs"/>
              </a:rPr>
              <a:t>When children are moving schools, we:</a:t>
            </a:r>
            <a:endParaRPr lang="en-US" sz="2800" dirty="0">
              <a:solidFill>
                <a:schemeClr val="accent1"/>
              </a:solidFill>
              <a:effectLst/>
              <a:latin typeface="+mj-lt"/>
              <a:ea typeface="+mj-ea"/>
              <a:cs typeface="+mj-cs"/>
            </a:endParaRPr>
          </a:p>
        </p:txBody>
      </p:sp>
      <p:sp>
        <p:nvSpPr>
          <p:cNvPr id="12" name="TextBox 11">
            <a:extLst>
              <a:ext uri="{FF2B5EF4-FFF2-40B4-BE49-F238E27FC236}">
                <a16:creationId xmlns:a16="http://schemas.microsoft.com/office/drawing/2014/main" id="{027E6FE0-754F-42C1-BA95-6E128A6DBB40}"/>
              </a:ext>
            </a:extLst>
          </p:cNvPr>
          <p:cNvSpPr txBox="1"/>
          <p:nvPr/>
        </p:nvSpPr>
        <p:spPr>
          <a:xfrm>
            <a:off x="2494038" y="924462"/>
            <a:ext cx="4605501" cy="4870494"/>
          </a:xfrm>
          <a:prstGeom prst="rect">
            <a:avLst/>
          </a:prstGeom>
        </p:spPr>
        <p:txBody>
          <a:bodyPr vert="horz" lIns="91440" tIns="45720" rIns="91440" bIns="45720" rtlCol="0">
            <a:noAutofit/>
          </a:bodyPr>
          <a:lstStyle/>
          <a:p>
            <a:r>
              <a:rPr lang="en-GB" sz="1600" dirty="0"/>
              <a:t>To support a smooth transition to a new school, we offer a range of personalised strategies, including:</a:t>
            </a:r>
          </a:p>
          <a:p>
            <a:endParaRPr lang="en-GB" sz="1600" dirty="0"/>
          </a:p>
          <a:p>
            <a:pPr marL="285750" indent="-285750">
              <a:buFont typeface="Wingdings" panose="05000000000000000000" pitchFamily="2" charset="2"/>
              <a:buChar char="ü"/>
            </a:pPr>
            <a:r>
              <a:rPr lang="en-GB" sz="1600" dirty="0"/>
              <a:t>Holding a review meeting and inviting staff from the new school to discuss the child’s needs and ensure continuity of support.</a:t>
            </a:r>
          </a:p>
          <a:p>
            <a:pPr marL="285750" indent="-285750">
              <a:buFont typeface="Wingdings" panose="05000000000000000000" pitchFamily="2" charset="2"/>
              <a:buChar char="ü"/>
            </a:pPr>
            <a:r>
              <a:rPr lang="en-GB" sz="1600" dirty="0"/>
              <a:t>Arranging additional visits to the new school with a familiar member of staff, if required, to help the child feel comfortable and confident in their new environment.</a:t>
            </a:r>
          </a:p>
          <a:p>
            <a:pPr marL="285750" indent="-285750">
              <a:buFont typeface="Wingdings" panose="05000000000000000000" pitchFamily="2" charset="2"/>
              <a:buChar char="ü"/>
            </a:pPr>
            <a:r>
              <a:rPr lang="en-GB" sz="1600" dirty="0"/>
              <a:t>Engaging in open conversations with the child and their family, providing opportunities to ask questions and address any concerns about the move.</a:t>
            </a:r>
          </a:p>
          <a:p>
            <a:pPr marL="285750" indent="-285750">
              <a:buFont typeface="Wingdings" panose="05000000000000000000" pitchFamily="2" charset="2"/>
              <a:buChar char="ü"/>
            </a:pPr>
            <a:r>
              <a:rPr lang="en-GB" sz="1600" dirty="0"/>
              <a:t>Sharing key information with staff at the new school about the strategies, resources, and approaches that help the child to learn well and feel happy at school.</a:t>
            </a:r>
          </a:p>
          <a:p>
            <a:pPr marL="285750" indent="-285750">
              <a:buFont typeface="Wingdings" panose="05000000000000000000" pitchFamily="2" charset="2"/>
              <a:buChar char="ü"/>
            </a:pPr>
            <a:endParaRPr lang="en-GB" sz="1600" dirty="0"/>
          </a:p>
          <a:p>
            <a:r>
              <a:rPr lang="en-GB" sz="1600" dirty="0"/>
              <a:t>These measures help to ensure that every child’s transition is as smooth and positive as possible.</a:t>
            </a:r>
          </a:p>
        </p:txBody>
      </p:sp>
      <p:pic>
        <p:nvPicPr>
          <p:cNvPr id="6" name="Picture 5">
            <a:extLst>
              <a:ext uri="{FF2B5EF4-FFF2-40B4-BE49-F238E27FC236}">
                <a16:creationId xmlns:a16="http://schemas.microsoft.com/office/drawing/2014/main" id="{EFA06793-F14B-3A3E-623F-26E501ACCEFB}"/>
              </a:ext>
            </a:extLst>
          </p:cNvPr>
          <p:cNvPicPr>
            <a:picLocks noChangeAspect="1"/>
          </p:cNvPicPr>
          <p:nvPr/>
        </p:nvPicPr>
        <p:blipFill>
          <a:blip r:embed="rId2"/>
          <a:srcRect l="67433" r="10442"/>
          <a:stretch>
            <a:fillRect/>
          </a:stretch>
        </p:blipFill>
        <p:spPr>
          <a:xfrm>
            <a:off x="-173534" y="1621765"/>
            <a:ext cx="2571677"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62" name="Isosceles Triangle 6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2715905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9C9834C-7467-C1FC-9457-09DC54C9625B}"/>
              </a:ext>
            </a:extLst>
          </p:cNvPr>
          <p:cNvSpPr txBox="1"/>
          <p:nvPr/>
        </p:nvSpPr>
        <p:spPr>
          <a:xfrm>
            <a:off x="541139" y="965202"/>
            <a:ext cx="2203851" cy="3073400"/>
          </a:xfrm>
          <a:prstGeom prst="rect">
            <a:avLst/>
          </a:prstGeom>
        </p:spPr>
        <p:txBody>
          <a:bodyPr vert="horz" lIns="91440" tIns="45720" rIns="91440" bIns="45720" rtlCol="0" anchor="ctr">
            <a:normAutofit/>
          </a:bodyPr>
          <a:lstStyle/>
          <a:p>
            <a:pPr>
              <a:lnSpc>
                <a:spcPct val="90000"/>
              </a:lnSpc>
              <a:spcBef>
                <a:spcPct val="0"/>
              </a:spcBef>
              <a:spcAft>
                <a:spcPts val="1000"/>
              </a:spcAft>
            </a:pPr>
            <a:r>
              <a:rPr lang="en-US" sz="2400" b="1" dirty="0">
                <a:solidFill>
                  <a:schemeClr val="accent1"/>
                </a:solidFill>
                <a:effectLst/>
                <a:latin typeface="+mj-lt"/>
                <a:ea typeface="+mj-ea"/>
                <a:cs typeface="+mj-cs"/>
              </a:rPr>
              <a:t>How will we involve and support children and their families in decisions about their education?</a:t>
            </a:r>
            <a:endParaRPr lang="en-US" sz="2400" dirty="0">
              <a:solidFill>
                <a:schemeClr val="accent1"/>
              </a:solidFill>
              <a:effectLst/>
              <a:latin typeface="+mj-lt"/>
              <a:ea typeface="+mj-ea"/>
              <a:cs typeface="+mj-cs"/>
            </a:endParaRPr>
          </a:p>
        </p:txBody>
      </p:sp>
      <p:sp>
        <p:nvSpPr>
          <p:cNvPr id="13" name="TextBox 12">
            <a:extLst>
              <a:ext uri="{FF2B5EF4-FFF2-40B4-BE49-F238E27FC236}">
                <a16:creationId xmlns:a16="http://schemas.microsoft.com/office/drawing/2014/main" id="{DA80E78C-2D37-7D72-5874-86195335FA4B}"/>
              </a:ext>
            </a:extLst>
          </p:cNvPr>
          <p:cNvSpPr txBox="1"/>
          <p:nvPr/>
        </p:nvSpPr>
        <p:spPr>
          <a:xfrm>
            <a:off x="2692823" y="355600"/>
            <a:ext cx="4598246" cy="5613398"/>
          </a:xfrm>
          <a:prstGeom prst="rect">
            <a:avLst/>
          </a:prstGeom>
        </p:spPr>
        <p:txBody>
          <a:bodyPr vert="horz" lIns="91440" tIns="45720" rIns="91440" bIns="45720" rtlCol="0">
            <a:noAutofit/>
          </a:bodyPr>
          <a:lstStyle/>
          <a:p>
            <a:pPr marL="285750" indent="-285750">
              <a:buFont typeface="Wingdings" panose="05000000000000000000" pitchFamily="2" charset="2"/>
              <a:buChar char="ü"/>
            </a:pPr>
            <a:r>
              <a:rPr lang="en-GB" sz="1500" dirty="0"/>
              <a:t>Children and parents are invited to actively participate in meetings to review and agree on individual targets, ensuring everyone’s voice is heard.</a:t>
            </a:r>
          </a:p>
          <a:p>
            <a:pPr marL="285750" indent="-285750">
              <a:buFont typeface="Wingdings" panose="05000000000000000000" pitchFamily="2" charset="2"/>
              <a:buChar char="ü"/>
            </a:pPr>
            <a:endParaRPr lang="en-GB" sz="1500" dirty="0"/>
          </a:p>
          <a:p>
            <a:pPr marL="285750" indent="-285750">
              <a:buFont typeface="Wingdings" panose="05000000000000000000" pitchFamily="2" charset="2"/>
              <a:buChar char="ü"/>
            </a:pPr>
            <a:r>
              <a:rPr lang="en-GB" sz="1500" dirty="0"/>
              <a:t>Information from external professionals is shared with parents to keep them fully informed about their child’s needs and recommended support.</a:t>
            </a:r>
          </a:p>
          <a:p>
            <a:pPr marL="285750" indent="-285750">
              <a:buFont typeface="Wingdings" panose="05000000000000000000" pitchFamily="2" charset="2"/>
              <a:buChar char="ü"/>
            </a:pPr>
            <a:endParaRPr lang="en-GB" sz="1500" dirty="0"/>
          </a:p>
          <a:p>
            <a:pPr marL="285750" indent="-285750">
              <a:buFont typeface="Wingdings" panose="05000000000000000000" pitchFamily="2" charset="2"/>
              <a:buChar char="ü"/>
            </a:pPr>
            <a:r>
              <a:rPr lang="en-GB" sz="1500" dirty="0"/>
              <a:t>Opportunities are provided for parents to meet with the class teacher or a member of the SEND team to discuss progress, concerns, or next steps.</a:t>
            </a:r>
          </a:p>
          <a:p>
            <a:pPr marL="285750" indent="-285750">
              <a:buFont typeface="Wingdings" panose="05000000000000000000" pitchFamily="2" charset="2"/>
              <a:buChar char="ü"/>
            </a:pPr>
            <a:endParaRPr lang="en-GB" sz="1500" dirty="0"/>
          </a:p>
          <a:p>
            <a:pPr marL="285750" indent="-285750">
              <a:buFont typeface="Wingdings" panose="05000000000000000000" pitchFamily="2" charset="2"/>
              <a:buChar char="ü"/>
            </a:pPr>
            <a:r>
              <a:rPr lang="en-GB" sz="1500" dirty="0"/>
              <a:t>Children are encouraged to engage in self-assessment, reflecting on their own learning and progress.</a:t>
            </a:r>
          </a:p>
          <a:p>
            <a:pPr marL="285750" indent="-285750">
              <a:buFont typeface="Wingdings" panose="05000000000000000000" pitchFamily="2" charset="2"/>
              <a:buChar char="ü"/>
            </a:pPr>
            <a:endParaRPr lang="en-GB" sz="1500" dirty="0"/>
          </a:p>
          <a:p>
            <a:pPr marL="285750" indent="-285750">
              <a:buFont typeface="Wingdings" panose="05000000000000000000" pitchFamily="2" charset="2"/>
              <a:buChar char="ü"/>
            </a:pPr>
            <a:r>
              <a:rPr lang="en-GB" sz="1500" dirty="0"/>
              <a:t>Regular feedback is given to children on their learning activities, helping them understand their achievements and areas for development.</a:t>
            </a:r>
          </a:p>
          <a:p>
            <a:pPr marL="285750" indent="-285750">
              <a:buFont typeface="Wingdings" panose="05000000000000000000" pitchFamily="2" charset="2"/>
              <a:buChar char="ü"/>
            </a:pPr>
            <a:endParaRPr lang="en-GB" sz="1500" dirty="0"/>
          </a:p>
          <a:p>
            <a:pPr marL="285750" indent="-285750">
              <a:buFont typeface="Wingdings" panose="05000000000000000000" pitchFamily="2" charset="2"/>
              <a:buChar char="ü"/>
            </a:pPr>
            <a:r>
              <a:rPr lang="en-GB" sz="1500" dirty="0"/>
              <a:t>This collaborative approach ensures that children, parents, and staff work together to support each child’s progress and well-being.</a:t>
            </a:r>
          </a:p>
        </p:txBody>
      </p:sp>
      <p:pic>
        <p:nvPicPr>
          <p:cNvPr id="15" name="Picture 14" descr="A group of people discussing something&#10;&#10;Description automatically generated">
            <a:extLst>
              <a:ext uri="{FF2B5EF4-FFF2-40B4-BE49-F238E27FC236}">
                <a16:creationId xmlns:a16="http://schemas.microsoft.com/office/drawing/2014/main" id="{4B86F63A-F16B-BB2E-E6D2-140647EE0B1A}"/>
              </a:ext>
            </a:extLst>
          </p:cNvPr>
          <p:cNvPicPr>
            <a:picLocks noChangeAspect="1"/>
          </p:cNvPicPr>
          <p:nvPr/>
        </p:nvPicPr>
        <p:blipFill>
          <a:blip r:embed="rId2"/>
          <a:stretch>
            <a:fillRect/>
          </a:stretch>
        </p:blipFill>
        <p:spPr>
          <a:xfrm>
            <a:off x="393700" y="4389434"/>
            <a:ext cx="2236990" cy="1462882"/>
          </a:xfrm>
          <a:prstGeom prst="rect">
            <a:avLst/>
          </a:prstGeom>
        </p:spPr>
      </p:pic>
    </p:spTree>
    <p:extLst>
      <p:ext uri="{BB962C8B-B14F-4D97-AF65-F5344CB8AC3E}">
        <p14:creationId xmlns:p14="http://schemas.microsoft.com/office/powerpoint/2010/main" val="2384251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1570" y="126521"/>
            <a:ext cx="6447501" cy="1320800"/>
          </a:xfrm>
        </p:spPr>
        <p:txBody>
          <a:bodyPr anchor="t">
            <a:normAutofit/>
          </a:bodyPr>
          <a:lstStyle/>
          <a:p>
            <a:r>
              <a:rPr lang="en-GB" dirty="0"/>
              <a:t>Problems and Complaints</a:t>
            </a:r>
          </a:p>
        </p:txBody>
      </p:sp>
      <p:pic>
        <p:nvPicPr>
          <p:cNvPr id="5" name="Picture 4">
            <a:extLst>
              <a:ext uri="{FF2B5EF4-FFF2-40B4-BE49-F238E27FC236}">
                <a16:creationId xmlns:a16="http://schemas.microsoft.com/office/drawing/2014/main" id="{CE6C5EC6-24A9-B64E-13A9-07B5685FC144}"/>
              </a:ext>
            </a:extLst>
          </p:cNvPr>
          <p:cNvPicPr>
            <a:picLocks noChangeAspect="1"/>
          </p:cNvPicPr>
          <p:nvPr/>
        </p:nvPicPr>
        <p:blipFill>
          <a:blip r:embed="rId2"/>
          <a:stretch>
            <a:fillRect/>
          </a:stretch>
        </p:blipFill>
        <p:spPr>
          <a:xfrm>
            <a:off x="508000" y="2668290"/>
            <a:ext cx="1858668" cy="1663235"/>
          </a:xfrm>
          <a:prstGeom prst="rect">
            <a:avLst/>
          </a:prstGeom>
        </p:spPr>
      </p:pic>
      <p:sp>
        <p:nvSpPr>
          <p:cNvPr id="2" name="Content Placeholder 1"/>
          <p:cNvSpPr>
            <a:spLocks noGrp="1"/>
          </p:cNvSpPr>
          <p:nvPr>
            <p:ph idx="1"/>
          </p:nvPr>
        </p:nvSpPr>
        <p:spPr>
          <a:xfrm>
            <a:off x="2644578" y="1177178"/>
            <a:ext cx="4567106" cy="3768573"/>
          </a:xfrm>
        </p:spPr>
        <p:txBody>
          <a:bodyPr>
            <a:noAutofit/>
          </a:bodyPr>
          <a:lstStyle/>
          <a:p>
            <a:pPr marL="0" indent="0">
              <a:lnSpc>
                <a:spcPct val="90000"/>
              </a:lnSpc>
              <a:buNone/>
            </a:pPr>
            <a:r>
              <a:rPr lang="en-GB" sz="1600" dirty="0"/>
              <a:t>We believe that by working together, almost all concerns can be resolved in the best interests of our children.</a:t>
            </a:r>
          </a:p>
          <a:p>
            <a:pPr>
              <a:lnSpc>
                <a:spcPct val="90000"/>
              </a:lnSpc>
            </a:pPr>
            <a:r>
              <a:rPr lang="en-GB" sz="1600" dirty="0"/>
              <a:t>If you have a concern, please speak with your child’s class teacher in the first instance.</a:t>
            </a:r>
          </a:p>
          <a:p>
            <a:pPr>
              <a:lnSpc>
                <a:spcPct val="90000"/>
              </a:lnSpc>
            </a:pPr>
            <a:r>
              <a:rPr lang="en-GB" sz="1600" dirty="0"/>
              <a:t>If the issue remains unresolved, you can arrange a meeting with the class teacher and the SENDCo and/or the Headteacher(s) through the school office.</a:t>
            </a:r>
          </a:p>
          <a:p>
            <a:pPr>
              <a:lnSpc>
                <a:spcPct val="90000"/>
              </a:lnSpc>
            </a:pPr>
            <a:r>
              <a:rPr lang="en-GB" sz="1600" dirty="0"/>
              <a:t>Should the concern persist, you may request a meeting with the SEND Governor.</a:t>
            </a:r>
          </a:p>
          <a:p>
            <a:pPr>
              <a:lnSpc>
                <a:spcPct val="90000"/>
              </a:lnSpc>
            </a:pPr>
            <a:r>
              <a:rPr lang="en-GB" sz="1600" dirty="0"/>
              <a:t>All complaints are handled in accordance with our school and REAch2 complaints policy, which is available on our school website.</a:t>
            </a:r>
          </a:p>
          <a:p>
            <a:pPr marL="0" indent="0">
              <a:lnSpc>
                <a:spcPct val="90000"/>
              </a:lnSpc>
              <a:buNone/>
            </a:pPr>
            <a:r>
              <a:rPr lang="en-GB" sz="1600" dirty="0"/>
              <a:t>We are committed to open communication and partnership with families to ensure every child receives the support they need.</a:t>
            </a:r>
          </a:p>
        </p:txBody>
      </p:sp>
    </p:spTree>
    <p:extLst>
      <p:ext uri="{BB962C8B-B14F-4D97-AF65-F5344CB8AC3E}">
        <p14:creationId xmlns:p14="http://schemas.microsoft.com/office/powerpoint/2010/main" val="4001626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2" descr="Springfield Primary Academy">
            <a:extLst>
              <a:ext uri="{FF2B5EF4-FFF2-40B4-BE49-F238E27FC236}">
                <a16:creationId xmlns:a16="http://schemas.microsoft.com/office/drawing/2014/main" id="{A2A4A856-3FC1-04B8-1E2D-CFFBAF19B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68" r="11540"/>
          <a:stretch/>
        </p:blipFill>
        <p:spPr bwMode="auto">
          <a:xfrm>
            <a:off x="159411" y="-1"/>
            <a:ext cx="3503577" cy="4236855"/>
          </a:xfrm>
          <a:custGeom>
            <a:avLst/>
            <a:gdLst/>
            <a:ahLst/>
            <a:cxnLst/>
            <a:rect l="l" t="t" r="r" b="b"/>
            <a:pathLst>
              <a:path w="4671437" h="4236855">
                <a:moveTo>
                  <a:pt x="630049" y="0"/>
                </a:moveTo>
                <a:lnTo>
                  <a:pt x="4671437" y="0"/>
                </a:lnTo>
                <a:lnTo>
                  <a:pt x="4671437" y="1"/>
                </a:lnTo>
                <a:lnTo>
                  <a:pt x="3814017" y="1"/>
                </a:lnTo>
                <a:lnTo>
                  <a:pt x="3181159" y="4236855"/>
                </a:lnTo>
                <a:lnTo>
                  <a:pt x="0" y="4236855"/>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descr="A long shot of a brick building&#10;&#10;Description automatically generated">
            <a:extLst>
              <a:ext uri="{FF2B5EF4-FFF2-40B4-BE49-F238E27FC236}">
                <a16:creationId xmlns:a16="http://schemas.microsoft.com/office/drawing/2014/main" id="{D15741DB-D64F-5742-63F7-1DB9485D4531}"/>
              </a:ext>
            </a:extLst>
          </p:cNvPr>
          <p:cNvPicPr>
            <a:picLocks noChangeAspect="1"/>
          </p:cNvPicPr>
          <p:nvPr/>
        </p:nvPicPr>
        <p:blipFill>
          <a:blip r:embed="rId3"/>
          <a:srcRect l="12629" r="6662" b="3"/>
          <a:stretch/>
        </p:blipFill>
        <p:spPr>
          <a:xfrm>
            <a:off x="20" y="4235547"/>
            <a:ext cx="2545406" cy="2622453"/>
          </a:xfrm>
          <a:custGeom>
            <a:avLst/>
            <a:gdLst/>
            <a:ahLst/>
            <a:cxnLst/>
            <a:rect l="l" t="t" r="r" b="b"/>
            <a:pathLst>
              <a:path w="3393902" h="2622453">
                <a:moveTo>
                  <a:pt x="212741" y="0"/>
                </a:moveTo>
                <a:lnTo>
                  <a:pt x="3393902" y="0"/>
                </a:lnTo>
                <a:lnTo>
                  <a:pt x="3002186" y="2622453"/>
                </a:lnTo>
                <a:lnTo>
                  <a:pt x="0" y="2622453"/>
                </a:lnTo>
                <a:lnTo>
                  <a:pt x="0" y="1430607"/>
                </a:lnTo>
                <a:close/>
              </a:path>
            </a:pathLst>
          </a:custGeom>
        </p:spPr>
      </p:pic>
      <p:sp>
        <p:nvSpPr>
          <p:cNvPr id="22" name="Isosceles Triangle 30">
            <a:extLst>
              <a:ext uri="{FF2B5EF4-FFF2-40B4-BE49-F238E27FC236}">
                <a16:creationId xmlns:a16="http://schemas.microsoft.com/office/drawing/2014/main" id="{B09A8B04-373D-40BD-9442-2D3540D3C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24" name="Straight Connector 23">
            <a:extLst>
              <a:ext uri="{FF2B5EF4-FFF2-40B4-BE49-F238E27FC236}">
                <a16:creationId xmlns:a16="http://schemas.microsoft.com/office/drawing/2014/main" id="{B5028193-7250-4674-AA37-E9040429AE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9665" y="4236854"/>
            <a:ext cx="24479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963F7B3-D4F7-DB51-B1B5-9AAA176F43FB}"/>
              </a:ext>
            </a:extLst>
          </p:cNvPr>
          <p:cNvSpPr txBox="1"/>
          <p:nvPr/>
        </p:nvSpPr>
        <p:spPr>
          <a:xfrm>
            <a:off x="3562973" y="1152824"/>
            <a:ext cx="3836082" cy="3880773"/>
          </a:xfrm>
          <a:prstGeom prst="rect">
            <a:avLst/>
          </a:prstGeom>
        </p:spPr>
        <p:txBody>
          <a:bodyPr vert="horz" lIns="91440" tIns="45720" rIns="91440" bIns="45720" rtlCol="0">
            <a:noAutofit/>
          </a:bodyPr>
          <a:lstStyle/>
          <a:p>
            <a:pPr>
              <a:spcBef>
                <a:spcPts val="1000"/>
              </a:spcBef>
              <a:buClr>
                <a:schemeClr val="accent1"/>
              </a:buClr>
              <a:buSzPct val="80000"/>
            </a:pPr>
            <a:r>
              <a:rPr lang="en-GB" sz="2000" dirty="0"/>
              <a:t>We hope you find this information helpful. We understand that you may have additional questions or concerns that have not been addressed in this document. Please feel free to contact the school and arrange an appointment with a member of the SEND team. We are here to support you and want to ensure you feel confident and informed about how your child’s SEND needs are being met.</a:t>
            </a:r>
            <a:endParaRPr lang="en-US" sz="2000" dirty="0">
              <a:solidFill>
                <a:schemeClr val="tx1">
                  <a:lumMod val="75000"/>
                  <a:lumOff val="25000"/>
                </a:schemeClr>
              </a:solidFill>
              <a:effectLst/>
            </a:endParaRPr>
          </a:p>
        </p:txBody>
      </p:sp>
    </p:spTree>
    <p:extLst>
      <p:ext uri="{BB962C8B-B14F-4D97-AF65-F5344CB8AC3E}">
        <p14:creationId xmlns:p14="http://schemas.microsoft.com/office/powerpoint/2010/main" val="4294510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Isosceles Triangle 1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Isosceles Triangle 1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Isosceles Triangle 2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p:cNvSpPr>
            <a:spLocks noGrp="1"/>
          </p:cNvSpPr>
          <p:nvPr>
            <p:ph type="title"/>
          </p:nvPr>
        </p:nvSpPr>
        <p:spPr>
          <a:xfrm>
            <a:off x="168275" y="211382"/>
            <a:ext cx="6447501" cy="1320800"/>
          </a:xfrm>
        </p:spPr>
        <p:txBody>
          <a:bodyPr vert="horz" lIns="91440" tIns="45720" rIns="91440" bIns="45720" rtlCol="0" anchor="t">
            <a:normAutofit fontScale="90000"/>
          </a:bodyPr>
          <a:lstStyle/>
          <a:p>
            <a:r>
              <a:rPr lang="en-US" sz="3100" dirty="0"/>
              <a:t>Welcome to Springfield Primary Academy!</a:t>
            </a:r>
            <a:br>
              <a:rPr lang="en-US" dirty="0"/>
            </a:br>
            <a:endParaRPr lang="en-US" dirty="0"/>
          </a:p>
        </p:txBody>
      </p:sp>
      <p:sp>
        <p:nvSpPr>
          <p:cNvPr id="4" name="Content Placeholder 3"/>
          <p:cNvSpPr>
            <a:spLocks noGrp="1"/>
          </p:cNvSpPr>
          <p:nvPr>
            <p:ph sz="quarter" idx="13"/>
          </p:nvPr>
        </p:nvSpPr>
        <p:spPr>
          <a:xfrm>
            <a:off x="299457" y="1247853"/>
            <a:ext cx="6237025" cy="5530693"/>
          </a:xfrm>
        </p:spPr>
        <p:txBody>
          <a:bodyPr vert="horz" lIns="91440" tIns="45720" rIns="91440" bIns="45720" rtlCol="0">
            <a:normAutofit lnSpcReduction="10000"/>
          </a:bodyPr>
          <a:lstStyle/>
          <a:p>
            <a:pPr marL="0" indent="0">
              <a:lnSpc>
                <a:spcPct val="90000"/>
              </a:lnSpc>
              <a:buNone/>
            </a:pPr>
            <a:r>
              <a:rPr lang="en-US" dirty="0"/>
              <a:t>My name is Morney Dhani-Ali, and I am proud to coordinate our provision for children with Special Educational Needs and Disabilities (SEND). Supporting me is Mrs. </a:t>
            </a:r>
            <a:r>
              <a:rPr lang="en-US" dirty="0" err="1"/>
              <a:t>Irrim</a:t>
            </a:r>
            <a:r>
              <a:rPr lang="en-US" dirty="0"/>
              <a:t>, our dedicated SEND Assistant and Speech and Language Champion.</a:t>
            </a:r>
          </a:p>
          <a:p>
            <a:pPr marL="0" indent="0">
              <a:lnSpc>
                <a:spcPct val="90000"/>
              </a:lnSpc>
              <a:buNone/>
            </a:pPr>
            <a:r>
              <a:rPr lang="en-US" dirty="0"/>
              <a:t>If you have any questions or would like to discuss SEND support, you can contact either myself or Mrs. </a:t>
            </a:r>
            <a:r>
              <a:rPr lang="en-US" dirty="0" err="1"/>
              <a:t>Irrim</a:t>
            </a:r>
            <a:r>
              <a:rPr lang="en-US" dirty="0"/>
              <a:t> during school hours by emailing enquiry@springfieldacademy.org.uk or by calling the school office on 0121 464 3618.</a:t>
            </a:r>
          </a:p>
          <a:p>
            <a:pPr marL="0" indent="0">
              <a:lnSpc>
                <a:spcPct val="90000"/>
              </a:lnSpc>
              <a:buNone/>
            </a:pPr>
            <a:r>
              <a:rPr lang="en-US" dirty="0"/>
              <a:t>However, if you have concerns about your child, I kindly ask that you speak with their class teacher first. Class teachers are best placed to answer initial questions and provide insight into your child’s day-to-day experience.</a:t>
            </a:r>
          </a:p>
          <a:p>
            <a:pPr marL="0" indent="0">
              <a:lnSpc>
                <a:spcPct val="90000"/>
              </a:lnSpc>
              <a:buNone/>
            </a:pPr>
            <a:r>
              <a:rPr lang="en-US" dirty="0"/>
              <a:t>Our SEND Governor, Anita Willars, also plays a key role in supporting our SEND provision. If you wish to speak with her, please email enquiry@springfieldacademy.org.uk and your message will be forwarded accordingly.</a:t>
            </a:r>
          </a:p>
          <a:p>
            <a:pPr marL="0" indent="0">
              <a:lnSpc>
                <a:spcPct val="90000"/>
              </a:lnSpc>
              <a:buNone/>
            </a:pPr>
            <a:r>
              <a:rPr lang="en-US" dirty="0"/>
              <a:t>We are committed to working in partnership with you to ensure the best outcomes for every child.</a:t>
            </a:r>
          </a:p>
        </p:txBody>
      </p:sp>
      <p:pic>
        <p:nvPicPr>
          <p:cNvPr id="6" name="Picture 5">
            <a:extLst>
              <a:ext uri="{FF2B5EF4-FFF2-40B4-BE49-F238E27FC236}">
                <a16:creationId xmlns:a16="http://schemas.microsoft.com/office/drawing/2014/main" id="{7628FA01-55E5-89BE-A84C-B5164DBA6380}"/>
              </a:ext>
            </a:extLst>
          </p:cNvPr>
          <p:cNvPicPr>
            <a:picLocks noChangeAspect="1"/>
          </p:cNvPicPr>
          <p:nvPr/>
        </p:nvPicPr>
        <p:blipFill>
          <a:blip r:embed="rId2"/>
          <a:srcRect l="35699" r="36387"/>
          <a:stretch>
            <a:fillRect/>
          </a:stretch>
        </p:blipFill>
        <p:spPr>
          <a:xfrm>
            <a:off x="6629911" y="1752172"/>
            <a:ext cx="2359152" cy="3882362"/>
          </a:xfrm>
          <a:prstGeom prst="rect">
            <a:avLst/>
          </a:prstGeom>
        </p:spPr>
      </p:pic>
    </p:spTree>
    <p:extLst>
      <p:ext uri="{BB962C8B-B14F-4D97-AF65-F5344CB8AC3E}">
        <p14:creationId xmlns:p14="http://schemas.microsoft.com/office/powerpoint/2010/main" val="2130164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4" name="Straight Connector 13">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Isosceles Triangle 17">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Isosceles Triangle 21">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Isosceles Triangle 22">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6" name="TextBox 5">
            <a:extLst>
              <a:ext uri="{FF2B5EF4-FFF2-40B4-BE49-F238E27FC236}">
                <a16:creationId xmlns:a16="http://schemas.microsoft.com/office/drawing/2014/main" id="{0D725CCB-833A-9CC9-8A6F-4249D0B04A23}"/>
              </a:ext>
            </a:extLst>
          </p:cNvPr>
          <p:cNvSpPr txBox="1"/>
          <p:nvPr/>
        </p:nvSpPr>
        <p:spPr>
          <a:xfrm>
            <a:off x="2985474" y="389796"/>
            <a:ext cx="5898114" cy="6069939"/>
          </a:xfrm>
          <a:prstGeom prst="rect">
            <a:avLst/>
          </a:prstGeom>
          <a:solidFill>
            <a:schemeClr val="bg1"/>
          </a:solidFill>
        </p:spPr>
        <p:txBody>
          <a:bodyPr vert="horz" lIns="91440" tIns="45720" rIns="91440" bIns="45720" rtlCol="0">
            <a:normAutofit fontScale="92500"/>
          </a:bodyPr>
          <a:lstStyle/>
          <a:p>
            <a:r>
              <a:rPr lang="en-GB" dirty="0"/>
              <a:t>At Springfield Primary Academy, we are fully committed to meeting the requirements of the Children and Families Act 2014 and the Disability Regulations 2014. We provide support for pupils with needs in any of the four key areas: </a:t>
            </a:r>
          </a:p>
          <a:p>
            <a:pPr marL="285750" indent="-285750">
              <a:buFont typeface="Wingdings" panose="05000000000000000000" pitchFamily="2" charset="2"/>
              <a:buChar char="Ø"/>
            </a:pPr>
            <a:r>
              <a:rPr lang="en-GB" dirty="0"/>
              <a:t>Cognition and Learning</a:t>
            </a:r>
          </a:p>
          <a:p>
            <a:pPr marL="285750" indent="-285750">
              <a:buFont typeface="Wingdings" panose="05000000000000000000" pitchFamily="2" charset="2"/>
              <a:buChar char="Ø"/>
            </a:pPr>
            <a:r>
              <a:rPr lang="en-GB" dirty="0"/>
              <a:t>Communication and Interaction</a:t>
            </a:r>
          </a:p>
          <a:p>
            <a:pPr marL="285750" indent="-285750">
              <a:buFont typeface="Wingdings" panose="05000000000000000000" pitchFamily="2" charset="2"/>
              <a:buChar char="Ø"/>
            </a:pPr>
            <a:r>
              <a:rPr lang="en-GB" dirty="0"/>
              <a:t>Sensory and/or Physical Needs</a:t>
            </a:r>
          </a:p>
          <a:p>
            <a:pPr marL="285750" indent="-285750">
              <a:buFont typeface="Wingdings" panose="05000000000000000000" pitchFamily="2" charset="2"/>
              <a:buChar char="Ø"/>
            </a:pPr>
            <a:r>
              <a:rPr lang="en-GB" dirty="0"/>
              <a:t>Social, Emotional and Mental Health.</a:t>
            </a:r>
          </a:p>
          <a:p>
            <a:r>
              <a:rPr lang="en-GB" dirty="0"/>
              <a:t>Our SEND Information Report offers a comprehensive overview of the support available at our academy. However, we recognise that every child is unique, and we tailor our approach to meet each individual’s needs.</a:t>
            </a:r>
          </a:p>
          <a:p>
            <a:r>
              <a:rPr lang="en-GB" dirty="0"/>
              <a:t>Our primary methods of support for children with SEND include:</a:t>
            </a:r>
          </a:p>
          <a:p>
            <a:pPr marL="285750" indent="-285750">
              <a:buFont typeface="Wingdings" panose="05000000000000000000" pitchFamily="2" charset="2"/>
              <a:buChar char="ü"/>
            </a:pPr>
            <a:r>
              <a:rPr lang="en-GB" dirty="0"/>
              <a:t>Adaptation of teaching and learning activities</a:t>
            </a:r>
          </a:p>
          <a:p>
            <a:pPr marL="285750" indent="-285750">
              <a:buFont typeface="Wingdings" panose="05000000000000000000" pitchFamily="2" charset="2"/>
              <a:buChar char="ü"/>
            </a:pPr>
            <a:r>
              <a:rPr lang="en-GB" dirty="0"/>
              <a:t>Enabling, inclusive learning environments</a:t>
            </a:r>
          </a:p>
          <a:p>
            <a:pPr marL="285750" indent="-285750">
              <a:buFont typeface="Wingdings" panose="05000000000000000000" pitchFamily="2" charset="2"/>
              <a:buChar char="ü"/>
            </a:pPr>
            <a:r>
              <a:rPr lang="en-GB" dirty="0"/>
              <a:t>Quality First Teaching strategies</a:t>
            </a:r>
          </a:p>
          <a:p>
            <a:r>
              <a:rPr lang="en-GB" dirty="0"/>
              <a:t>This means that lessons are carefully planned and differentiated according to each child’s abilities and requirements. Children may receive additional resources, targeted adult support, varied teaching approaches, or adjustments to the physical environment to ensure they can access learning and thrive.</a:t>
            </a:r>
          </a:p>
        </p:txBody>
      </p:sp>
      <p:pic>
        <p:nvPicPr>
          <p:cNvPr id="8" name="Picture 7" descr="A child smiling at something&#10;&#10;Description automatically generated">
            <a:extLst>
              <a:ext uri="{FF2B5EF4-FFF2-40B4-BE49-F238E27FC236}">
                <a16:creationId xmlns:a16="http://schemas.microsoft.com/office/drawing/2014/main" id="{95CDBF8F-DA74-F652-85B9-106F2E292A79}"/>
              </a:ext>
            </a:extLst>
          </p:cNvPr>
          <p:cNvPicPr>
            <a:picLocks noChangeAspect="1"/>
          </p:cNvPicPr>
          <p:nvPr/>
        </p:nvPicPr>
        <p:blipFill>
          <a:blip r:embed="rId2"/>
          <a:srcRect l="52761" r="25262"/>
          <a:stretch/>
        </p:blipFill>
        <p:spPr>
          <a:xfrm>
            <a:off x="20" y="-1"/>
            <a:ext cx="2754066"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5" name="Isosceles Triangle 2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670684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628384" y="156238"/>
            <a:ext cx="4367639" cy="431800"/>
          </a:xfrm>
          <a:solidFill>
            <a:schemeClr val="bg1"/>
          </a:solidFill>
        </p:spPr>
        <p:txBody>
          <a:bodyPr>
            <a:normAutofit fontScale="90000"/>
          </a:bodyPr>
          <a:lstStyle/>
          <a:p>
            <a:r>
              <a:rPr lang="en-GB" sz="2800" dirty="0">
                <a:latin typeface="Calibri" panose="020F0502020204030204" pitchFamily="34" charset="0"/>
                <a:cs typeface="Calibri" panose="020F0502020204030204" pitchFamily="34" charset="0"/>
              </a:rPr>
              <a:t>Kinds of SEN provided for at Springfield</a:t>
            </a:r>
          </a:p>
        </p:txBody>
      </p:sp>
      <p:sp>
        <p:nvSpPr>
          <p:cNvPr id="2" name="Content Placeholder 1"/>
          <p:cNvSpPr>
            <a:spLocks noGrp="1"/>
          </p:cNvSpPr>
          <p:nvPr>
            <p:ph idx="1"/>
          </p:nvPr>
        </p:nvSpPr>
        <p:spPr>
          <a:xfrm>
            <a:off x="2514600" y="1193800"/>
            <a:ext cx="4886864" cy="5507962"/>
          </a:xfrm>
        </p:spPr>
        <p:txBody>
          <a:bodyPr>
            <a:normAutofit fontScale="85000" lnSpcReduction="10000"/>
          </a:bodyPr>
          <a:lstStyle/>
          <a:p>
            <a:pPr marL="0" indent="0">
              <a:buNone/>
            </a:pPr>
            <a:r>
              <a:rPr lang="en-GB" sz="1600" dirty="0"/>
              <a:t>A pupil is identified as having Special Educational Needs (SEN) when their learning difficulty or disability requires special educational provision—meaning support that is different from, or additional to, what is typically available to pupils of the same age.</a:t>
            </a:r>
          </a:p>
          <a:p>
            <a:pPr marL="0" indent="0">
              <a:buNone/>
            </a:pPr>
            <a:r>
              <a:rPr lang="en-GB" sz="1600" dirty="0"/>
              <a:t>At Springfield Primary Academy, our SEN provision is organised around four broad areas of need:</a:t>
            </a:r>
          </a:p>
          <a:p>
            <a:r>
              <a:rPr lang="en-GB" sz="1600" dirty="0"/>
              <a:t>Cognition and Learning: For children and young people who find learning, thinking, or understanding more challenging than their peers.</a:t>
            </a:r>
          </a:p>
          <a:p>
            <a:r>
              <a:rPr lang="en-GB" sz="1600" dirty="0"/>
              <a:t>Communication and Interaction: For those who experience difficulties in communicating with others or interacting with the world around them.</a:t>
            </a:r>
          </a:p>
          <a:p>
            <a:r>
              <a:rPr lang="en-GB" sz="1600" dirty="0"/>
              <a:t>Sensory and/or Physical Needs: For children and young people with disabilities that may impact their ability to manage everyday life without support. This includes needs related to hearing, vision, physical mobility, or other medical conditions.</a:t>
            </a:r>
          </a:p>
          <a:p>
            <a:r>
              <a:rPr lang="en-GB" sz="1600" dirty="0"/>
              <a:t>Social, Emotional and Mental Health: For those who find it difficult to manage their emotions or behaviour in ways that affect their daily life and learning.</a:t>
            </a:r>
          </a:p>
          <a:p>
            <a:pPr marL="0" indent="0">
              <a:buNone/>
            </a:pPr>
            <a:r>
              <a:rPr lang="en-GB" sz="1600" dirty="0"/>
              <a:t>Our approach ensures that each child’s unique needs are recognised and supported, enabling them to access learning and achieve their full potential.</a:t>
            </a:r>
          </a:p>
        </p:txBody>
      </p:sp>
      <p:pic>
        <p:nvPicPr>
          <p:cNvPr id="6" name="Picture 5">
            <a:extLst>
              <a:ext uri="{FF2B5EF4-FFF2-40B4-BE49-F238E27FC236}">
                <a16:creationId xmlns:a16="http://schemas.microsoft.com/office/drawing/2014/main" id="{04F90452-C06C-9C66-C575-91321630957C}"/>
              </a:ext>
            </a:extLst>
          </p:cNvPr>
          <p:cNvPicPr>
            <a:picLocks noChangeAspect="1"/>
          </p:cNvPicPr>
          <p:nvPr/>
        </p:nvPicPr>
        <p:blipFill>
          <a:blip r:embed="rId2"/>
          <a:srcRect l="18900" r="27411"/>
          <a:stretch/>
        </p:blipFill>
        <p:spPr>
          <a:xfrm>
            <a:off x="20" y="-1"/>
            <a:ext cx="251458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1"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238576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diagram of different colored circles&#10;&#10;Description automatically generated">
            <a:extLst>
              <a:ext uri="{FF2B5EF4-FFF2-40B4-BE49-F238E27FC236}">
                <a16:creationId xmlns:a16="http://schemas.microsoft.com/office/drawing/2014/main" id="{B3B42074-8FFF-F025-EE74-646935D330B0}"/>
              </a:ext>
            </a:extLst>
          </p:cNvPr>
          <p:cNvPicPr>
            <a:picLocks noChangeAspect="1"/>
          </p:cNvPicPr>
          <p:nvPr/>
        </p:nvPicPr>
        <p:blipFill>
          <a:blip r:embed="rId2"/>
          <a:srcRect l="6325" r="14835"/>
          <a:stretch/>
        </p:blipFill>
        <p:spPr>
          <a:xfrm>
            <a:off x="4876800" y="-1"/>
            <a:ext cx="426720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5" name="TextBox 4">
            <a:extLst>
              <a:ext uri="{FF2B5EF4-FFF2-40B4-BE49-F238E27FC236}">
                <a16:creationId xmlns:a16="http://schemas.microsoft.com/office/drawing/2014/main" id="{1C12BB4B-E526-AC5D-153B-118B0888D270}"/>
              </a:ext>
            </a:extLst>
          </p:cNvPr>
          <p:cNvSpPr txBox="1"/>
          <p:nvPr/>
        </p:nvSpPr>
        <p:spPr>
          <a:xfrm>
            <a:off x="473075" y="718457"/>
            <a:ext cx="4749800" cy="6139543"/>
          </a:xfrm>
          <a:prstGeom prst="rect">
            <a:avLst/>
          </a:prstGeom>
        </p:spPr>
        <p:txBody>
          <a:bodyPr vert="horz" lIns="91440" tIns="45720" rIns="91440" bIns="45720" rtlCol="0">
            <a:normAutofit lnSpcReduction="10000"/>
          </a:bodyPr>
          <a:lstStyle/>
          <a:p>
            <a:pPr>
              <a:lnSpc>
                <a:spcPct val="90000"/>
              </a:lnSpc>
              <a:spcBef>
                <a:spcPts val="1000"/>
              </a:spcBef>
              <a:buClr>
                <a:schemeClr val="accent1"/>
              </a:buClr>
              <a:buSzPct val="80000"/>
            </a:pPr>
            <a:r>
              <a:rPr lang="en-US" sz="2400" dirty="0">
                <a:solidFill>
                  <a:schemeClr val="tx1">
                    <a:lumMod val="75000"/>
                    <a:lumOff val="25000"/>
                  </a:schemeClr>
                </a:solidFill>
                <a:effectLst/>
                <a:latin typeface="Calibri" panose="020F0502020204030204" pitchFamily="34" charset="0"/>
                <a:cs typeface="Calibri" panose="020F0502020204030204" pitchFamily="34" charset="0"/>
              </a:rPr>
              <a:t>Further details on the four areas of SEND need can be found on the school website.</a:t>
            </a:r>
          </a:p>
          <a:p>
            <a:pPr>
              <a:lnSpc>
                <a:spcPct val="90000"/>
              </a:lnSpc>
              <a:spcBef>
                <a:spcPts val="1000"/>
              </a:spcBef>
              <a:buClr>
                <a:schemeClr val="accent1"/>
              </a:buClr>
              <a:buSzPct val="80000"/>
            </a:pPr>
            <a:r>
              <a:rPr lang="en-US" sz="2400" dirty="0">
                <a:solidFill>
                  <a:schemeClr val="tx1">
                    <a:lumMod val="75000"/>
                    <a:lumOff val="25000"/>
                  </a:schemeClr>
                </a:solidFill>
                <a:effectLst/>
                <a:latin typeface="Calibri" panose="020F0502020204030204" pitchFamily="34" charset="0"/>
                <a:cs typeface="Calibri" panose="020F0502020204030204" pitchFamily="34" charset="0"/>
              </a:rPr>
              <a:t>Local authorities are required to provide a 'local offer' for children with Special Educational Needs and Disabilities and their families; Birmingham's offer can be found at </a:t>
            </a:r>
            <a:r>
              <a:rPr lang="en-US" sz="2400" b="0" u="none" strike="noStrike" dirty="0">
                <a:solidFill>
                  <a:schemeClr val="tx1">
                    <a:lumMod val="75000"/>
                    <a:lumOff val="25000"/>
                  </a:schemeClr>
                </a:solidFill>
                <a:effectLst/>
                <a:latin typeface="Calibri" panose="020F0502020204030204" pitchFamily="34" charset="0"/>
                <a:cs typeface="Calibri" panose="020F0502020204030204" pitchFamily="34" charset="0"/>
                <a:hlinkClick r:id="rId3"/>
              </a:rPr>
              <a:t>www.localofferbirmingham.co.uk</a:t>
            </a:r>
            <a:r>
              <a:rPr lang="en-US" sz="2400" dirty="0">
                <a:solidFill>
                  <a:schemeClr val="tx1">
                    <a:lumMod val="75000"/>
                    <a:lumOff val="25000"/>
                  </a:schemeClr>
                </a:solidFill>
                <a:effectLst/>
                <a:latin typeface="Calibri" panose="020F0502020204030204" pitchFamily="34" charset="0"/>
                <a:cs typeface="Calibri" panose="020F0502020204030204" pitchFamily="34" charset="0"/>
              </a:rPr>
              <a:t> .</a:t>
            </a:r>
          </a:p>
          <a:p>
            <a:pPr>
              <a:lnSpc>
                <a:spcPct val="90000"/>
              </a:lnSpc>
              <a:spcBef>
                <a:spcPts val="1000"/>
              </a:spcBef>
              <a:buClr>
                <a:schemeClr val="accent1"/>
              </a:buClr>
              <a:buSzPct val="80000"/>
            </a:pPr>
            <a:r>
              <a:rPr lang="en-US" sz="2400" dirty="0">
                <a:solidFill>
                  <a:schemeClr val="tx1">
                    <a:lumMod val="75000"/>
                    <a:lumOff val="25000"/>
                  </a:schemeClr>
                </a:solidFill>
                <a:effectLst/>
                <a:latin typeface="Calibri" panose="020F0502020204030204" pitchFamily="34" charset="0"/>
                <a:cs typeface="Calibri" panose="020F0502020204030204" pitchFamily="34" charset="0"/>
              </a:rPr>
              <a:t>The Special Education Needs and Disabilities Information, Advice and Support Services (SENDIASS) exist to provide advice and information to parents and pupils in Birmingham with all matters relating to SEND. They can be contacted via email on </a:t>
            </a:r>
            <a:r>
              <a:rPr lang="en-US" sz="2400" b="0" u="none" strike="noStrike" dirty="0">
                <a:solidFill>
                  <a:schemeClr val="tx1">
                    <a:lumMod val="75000"/>
                    <a:lumOff val="25000"/>
                  </a:schemeClr>
                </a:solidFill>
                <a:effectLst/>
                <a:latin typeface="Calibri" panose="020F0502020204030204" pitchFamily="34" charset="0"/>
                <a:cs typeface="Calibri" panose="020F0502020204030204" pitchFamily="34" charset="0"/>
                <a:hlinkClick r:id="rId4"/>
              </a:rPr>
              <a:t>sendiass@birmingham.gov.uk</a:t>
            </a:r>
            <a:r>
              <a:rPr lang="en-US" sz="2400" dirty="0">
                <a:solidFill>
                  <a:schemeClr val="tx1">
                    <a:lumMod val="75000"/>
                    <a:lumOff val="25000"/>
                  </a:schemeClr>
                </a:solidFill>
                <a:effectLst/>
                <a:latin typeface="Calibri" panose="020F0502020204030204" pitchFamily="34" charset="0"/>
                <a:cs typeface="Calibri" panose="020F0502020204030204" pitchFamily="34" charset="0"/>
              </a:rPr>
              <a:t> or by telephone on 0121 303 5004.</a:t>
            </a:r>
          </a:p>
        </p:txBody>
      </p:sp>
      <p:cxnSp>
        <p:nvCxnSpPr>
          <p:cNvPr id="12" name="Straight Connector 11">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970107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 name="Rectangle 1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Isosceles Triangle 2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Isosceles Triangle 2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 name="Freeform: Shape 3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p:cNvSpPr>
            <a:spLocks noGrp="1"/>
          </p:cNvSpPr>
          <p:nvPr>
            <p:ph type="title"/>
          </p:nvPr>
        </p:nvSpPr>
        <p:spPr>
          <a:xfrm>
            <a:off x="5055079" y="56301"/>
            <a:ext cx="3817597" cy="1306673"/>
          </a:xfrm>
        </p:spPr>
        <p:txBody>
          <a:bodyPr anchor="ctr">
            <a:normAutofit/>
          </a:bodyPr>
          <a:lstStyle/>
          <a:p>
            <a:pPr>
              <a:lnSpc>
                <a:spcPct val="90000"/>
              </a:lnSpc>
            </a:pPr>
            <a:r>
              <a:rPr lang="en-GB" sz="2400" dirty="0">
                <a:solidFill>
                  <a:srgbClr val="FFFFFF"/>
                </a:solidFill>
                <a:latin typeface="Calibri" panose="020F0502020204030204" pitchFamily="34" charset="0"/>
                <a:cs typeface="Calibri" panose="020F0502020204030204" pitchFamily="34" charset="0"/>
              </a:rPr>
              <a:t>Who should parents speak to if they have concerns regarding their child?</a:t>
            </a:r>
            <a:endParaRPr lang="en-GB" sz="2400" dirty="0">
              <a:solidFill>
                <a:srgbClr val="FFFFFF"/>
              </a:solidFill>
              <a:effectLst/>
              <a:latin typeface="Calibri" panose="020F0502020204030204" pitchFamily="34" charset="0"/>
              <a:ea typeface="Calibri" panose="020F0502020204030204" pitchFamily="34" charset="0"/>
            </a:endParaRPr>
          </a:p>
        </p:txBody>
      </p:sp>
      <p:pic>
        <p:nvPicPr>
          <p:cNvPr id="8" name="Picture 7">
            <a:extLst>
              <a:ext uri="{FF2B5EF4-FFF2-40B4-BE49-F238E27FC236}">
                <a16:creationId xmlns:a16="http://schemas.microsoft.com/office/drawing/2014/main" id="{D8F28DBA-A0FA-8B74-D429-B27979512400}"/>
              </a:ext>
            </a:extLst>
          </p:cNvPr>
          <p:cNvPicPr>
            <a:picLocks noChangeAspect="1"/>
          </p:cNvPicPr>
          <p:nvPr/>
        </p:nvPicPr>
        <p:blipFill>
          <a:blip r:embed="rId2"/>
          <a:stretch>
            <a:fillRect/>
          </a:stretch>
        </p:blipFill>
        <p:spPr>
          <a:xfrm>
            <a:off x="567938" y="2317681"/>
            <a:ext cx="2892580" cy="2311537"/>
          </a:xfrm>
          <a:prstGeom prst="rect">
            <a:avLst/>
          </a:prstGeom>
        </p:spPr>
      </p:pic>
      <p:sp>
        <p:nvSpPr>
          <p:cNvPr id="7" name="Content Placeholder 6"/>
          <p:cNvSpPr>
            <a:spLocks noGrp="1"/>
          </p:cNvSpPr>
          <p:nvPr>
            <p:ph idx="1"/>
          </p:nvPr>
        </p:nvSpPr>
        <p:spPr>
          <a:xfrm>
            <a:off x="5326403" y="1311280"/>
            <a:ext cx="3817597" cy="3317938"/>
          </a:xfrm>
        </p:spPr>
        <p:txBody>
          <a:bodyPr anchor="t">
            <a:noAutofit/>
          </a:bodyPr>
          <a:lstStyle/>
          <a:p>
            <a:pPr marL="0" indent="0">
              <a:lnSpc>
                <a:spcPct val="90000"/>
              </a:lnSpc>
              <a:buNone/>
            </a:pPr>
            <a:r>
              <a:rPr lang="en-GB" sz="1400" dirty="0">
                <a:solidFill>
                  <a:srgbClr val="FFFFFF"/>
                </a:solidFill>
              </a:rPr>
              <a:t>If you have concerns about your child, your first point of contact should always be their class teacher. The class teacher has the most up-to-date understanding of your child’s progress and can share any challenges your child may be experiencing, as well as the adaptations already in place to support them.</a:t>
            </a:r>
          </a:p>
          <a:p>
            <a:pPr marL="0" indent="0">
              <a:lnSpc>
                <a:spcPct val="90000"/>
              </a:lnSpc>
              <a:buNone/>
            </a:pPr>
            <a:r>
              <a:rPr lang="en-GB" sz="1400" dirty="0">
                <a:solidFill>
                  <a:srgbClr val="FFFFFF"/>
                </a:solidFill>
              </a:rPr>
              <a:t>Through ongoing assessment, teachers are able to identify children who have gaps in their learning or who may require additional support or adjustments. They will communicate these observations with you and, where appropriate, discuss your concerns with the school’s SENDCo.</a:t>
            </a:r>
          </a:p>
          <a:p>
            <a:pPr marL="0" indent="0">
              <a:lnSpc>
                <a:spcPct val="90000"/>
              </a:lnSpc>
              <a:buNone/>
            </a:pPr>
            <a:r>
              <a:rPr lang="en-GB" sz="1400" dirty="0">
                <a:solidFill>
                  <a:srgbClr val="FFFFFF"/>
                </a:solidFill>
              </a:rPr>
              <a:t>Parents are also welcome to contact the SENDCo directly to discuss any concerns or seek further advice. The best way to reach the SEND team is by calling the school office on 0121 464 3618 or by emailing enquiry@springfieldacademy.org.uk (please mark your email FAO the SENDCo).</a:t>
            </a:r>
          </a:p>
          <a:p>
            <a:pPr marL="0" indent="0">
              <a:lnSpc>
                <a:spcPct val="90000"/>
              </a:lnSpc>
              <a:buNone/>
            </a:pPr>
            <a:r>
              <a:rPr lang="en-GB" sz="1400" dirty="0">
                <a:solidFill>
                  <a:srgbClr val="FFFFFF"/>
                </a:solidFill>
              </a:rPr>
              <a:t>We are committed to working in partnership with you to ensure every child receives the support they need.</a:t>
            </a:r>
          </a:p>
        </p:txBody>
      </p:sp>
    </p:spTree>
    <p:extLst>
      <p:ext uri="{BB962C8B-B14F-4D97-AF65-F5344CB8AC3E}">
        <p14:creationId xmlns:p14="http://schemas.microsoft.com/office/powerpoint/2010/main" val="2198224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420813" y="97971"/>
            <a:ext cx="5540704" cy="819509"/>
          </a:xfrm>
        </p:spPr>
        <p:txBody>
          <a:bodyPr>
            <a:normAutofit fontScale="90000"/>
          </a:bodyPr>
          <a:lstStyle/>
          <a:p>
            <a:pPr>
              <a:lnSpc>
                <a:spcPct val="90000"/>
              </a:lnSpc>
            </a:pPr>
            <a:r>
              <a:rPr lang="en-GB" sz="2800" b="1" dirty="0">
                <a:effectLst/>
                <a:latin typeface="Calibri" panose="020F0502020204030204" pitchFamily="34" charset="0"/>
                <a:ea typeface="Calibri" panose="020F0502020204030204" pitchFamily="34" charset="0"/>
                <a:cs typeface="Times New Roman" panose="02020603050405020304" pitchFamily="18" charset="0"/>
              </a:rPr>
              <a:t>What support is available for pupils identified as having a SEND need?</a:t>
            </a:r>
            <a:endParaRPr lang="en-GB" sz="2800" dirty="0"/>
          </a:p>
        </p:txBody>
      </p:sp>
      <p:pic>
        <p:nvPicPr>
          <p:cNvPr id="9" name="Picture 8" descr="A close-up of a child&#10;&#10;Description automatically generated">
            <a:extLst>
              <a:ext uri="{FF2B5EF4-FFF2-40B4-BE49-F238E27FC236}">
                <a16:creationId xmlns:a16="http://schemas.microsoft.com/office/drawing/2014/main" id="{7ECE699E-CBC5-1ADB-8057-FA0C62DCDF82}"/>
              </a:ext>
            </a:extLst>
          </p:cNvPr>
          <p:cNvPicPr>
            <a:picLocks noChangeAspect="1"/>
          </p:cNvPicPr>
          <p:nvPr/>
        </p:nvPicPr>
        <p:blipFill>
          <a:blip r:embed="rId2"/>
          <a:srcRect l="47456" r="26679"/>
          <a:stretch/>
        </p:blipFill>
        <p:spPr>
          <a:xfrm>
            <a:off x="20" y="10"/>
            <a:ext cx="2050522"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4" name="Isosceles Triangle 13">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357491"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 name="Content Placeholder 3">
            <a:extLst>
              <a:ext uri="{FF2B5EF4-FFF2-40B4-BE49-F238E27FC236}">
                <a16:creationId xmlns:a16="http://schemas.microsoft.com/office/drawing/2014/main" id="{AAB26630-DEC1-6044-56E0-06A06463EE9A}"/>
              </a:ext>
            </a:extLst>
          </p:cNvPr>
          <p:cNvSpPr>
            <a:spLocks noGrp="1"/>
          </p:cNvSpPr>
          <p:nvPr>
            <p:ph idx="1"/>
          </p:nvPr>
        </p:nvSpPr>
        <p:spPr>
          <a:xfrm>
            <a:off x="2050542" y="903307"/>
            <a:ext cx="5428560" cy="4223863"/>
          </a:xfrm>
        </p:spPr>
        <p:txBody>
          <a:bodyPr>
            <a:noAutofit/>
          </a:bodyPr>
          <a:lstStyle/>
          <a:p>
            <a:pPr marL="0" indent="0">
              <a:buNone/>
            </a:pPr>
            <a:r>
              <a:rPr lang="en-GB" sz="1400" dirty="0"/>
              <a:t>The support provided to each child at Springfield Primary Academy is tailored to their individual needs and level of independence. We use a range of strategies to ensure every pupil can access learning and make progress. These include:</a:t>
            </a:r>
          </a:p>
          <a:p>
            <a:r>
              <a:rPr lang="en-GB" sz="1400" b="1" dirty="0"/>
              <a:t>Scaffolding:</a:t>
            </a:r>
            <a:r>
              <a:rPr lang="en-GB" sz="1400" dirty="0"/>
              <a:t> Providing frameworks, prompts, or step-by-step guidance to help children complete tasks successfully.</a:t>
            </a:r>
          </a:p>
          <a:p>
            <a:r>
              <a:rPr lang="en-GB" sz="1400" b="1" dirty="0"/>
              <a:t>Adapted Learning Objectives:</a:t>
            </a:r>
            <a:r>
              <a:rPr lang="en-GB" sz="1400" dirty="0"/>
              <a:t> Setting learning goals that are specifically matched to each child’s needs and abilities.</a:t>
            </a:r>
          </a:p>
          <a:p>
            <a:r>
              <a:rPr lang="en-GB" sz="1400" b="1" dirty="0"/>
              <a:t>Additional Resources:</a:t>
            </a:r>
            <a:r>
              <a:rPr lang="en-GB" sz="1400" dirty="0"/>
              <a:t> Supplying tools such as word banks for writing or practical resources for other subjects to aid understanding.</a:t>
            </a:r>
          </a:p>
          <a:p>
            <a:r>
              <a:rPr lang="en-GB" sz="1400" b="1" dirty="0"/>
              <a:t>Targeted Adult Support:</a:t>
            </a:r>
            <a:r>
              <a:rPr lang="en-GB" sz="1400" dirty="0"/>
              <a:t> Offering extra help from an adult during lessons to support children with areas they find challenging.</a:t>
            </a:r>
          </a:p>
          <a:p>
            <a:r>
              <a:rPr lang="en-GB" sz="1400" b="1" dirty="0"/>
              <a:t>School Support Plans:</a:t>
            </a:r>
            <a:r>
              <a:rPr lang="en-GB" sz="1400" dirty="0"/>
              <a:t> Creating individual targets that outline what a child needs help with and how support will be delivered.</a:t>
            </a:r>
          </a:p>
          <a:p>
            <a:r>
              <a:rPr lang="en-GB" sz="1400" b="1" dirty="0"/>
              <a:t>Referral to Specialist Agencies:</a:t>
            </a:r>
            <a:r>
              <a:rPr lang="en-GB" sz="1400" dirty="0"/>
              <a:t> Seeking advice and guidance from specialist teachers or external professionals to ensure the most effective support for each child’s needs.</a:t>
            </a:r>
          </a:p>
          <a:p>
            <a:pPr marL="0" indent="0">
              <a:buNone/>
            </a:pPr>
            <a:r>
              <a:rPr lang="en-GB" sz="1400" dirty="0"/>
              <a:t>Our approach is flexible and responsive, ensuring that every child receives the right support to help them thrive.</a:t>
            </a:r>
          </a:p>
        </p:txBody>
      </p:sp>
    </p:spTree>
    <p:extLst>
      <p:ext uri="{BB962C8B-B14F-4D97-AF65-F5344CB8AC3E}">
        <p14:creationId xmlns:p14="http://schemas.microsoft.com/office/powerpoint/2010/main" val="3716747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5731" y="241951"/>
            <a:ext cx="6447501" cy="827315"/>
          </a:xfrm>
        </p:spPr>
        <p:txBody>
          <a:bodyPr vert="horz" lIns="91440" tIns="45720" rIns="91440" bIns="45720" rtlCol="0" anchor="t">
            <a:normAutofit fontScale="90000"/>
          </a:bodyPr>
          <a:lstStyle/>
          <a:p>
            <a:pPr>
              <a:lnSpc>
                <a:spcPct val="90000"/>
              </a:lnSpc>
            </a:pPr>
            <a:r>
              <a:rPr lang="en-US" sz="2500" b="1" dirty="0">
                <a:effectLst/>
              </a:rPr>
              <a:t>How will the school let parents know if they have concerns about their child? </a:t>
            </a:r>
            <a:br>
              <a:rPr lang="en-US" sz="2500" dirty="0">
                <a:effectLst/>
              </a:rPr>
            </a:br>
            <a:endParaRPr lang="en-US" sz="2500" dirty="0"/>
          </a:p>
        </p:txBody>
      </p:sp>
      <p:sp>
        <p:nvSpPr>
          <p:cNvPr id="8" name="TextBox 7">
            <a:extLst>
              <a:ext uri="{FF2B5EF4-FFF2-40B4-BE49-F238E27FC236}">
                <a16:creationId xmlns:a16="http://schemas.microsoft.com/office/drawing/2014/main" id="{FD1AA4BC-99E6-4BCA-2085-E3DE57CB3835}"/>
              </a:ext>
            </a:extLst>
          </p:cNvPr>
          <p:cNvSpPr txBox="1"/>
          <p:nvPr/>
        </p:nvSpPr>
        <p:spPr>
          <a:xfrm>
            <a:off x="438988" y="1247073"/>
            <a:ext cx="6142967" cy="5031930"/>
          </a:xfrm>
          <a:prstGeom prst="rect">
            <a:avLst/>
          </a:prstGeom>
        </p:spPr>
        <p:txBody>
          <a:bodyPr vert="horz" lIns="91440" tIns="45720" rIns="91440" bIns="45720" rtlCol="0">
            <a:noAutofit/>
          </a:bodyPr>
          <a:lstStyle/>
          <a:p>
            <a:r>
              <a:rPr lang="en-GB" sz="1600" dirty="0"/>
              <a:t>Teachers at Springfield Primary Academy continuously assess each pupil’s ability to complete set tasks, as well as their independence and engagement in learning. To monitor progress, formal assessments in reading, writing, and mathematics are conducted each term, measuring both retention and the ability to apply learning.</a:t>
            </a:r>
          </a:p>
          <a:p>
            <a:endParaRPr lang="en-GB" sz="1600" dirty="0"/>
          </a:p>
          <a:p>
            <a:r>
              <a:rPr lang="en-GB" sz="1600" dirty="0"/>
              <a:t>Teachers share their overall judgements and insights with parents during scheduled parent consultation events. If a teacher has specific concerns about a child’s progress or needs, they may also request to meet with parents outside of these consultations to discuss their observations and next steps.</a:t>
            </a:r>
          </a:p>
          <a:p>
            <a:endParaRPr lang="en-GB" sz="1600" dirty="0"/>
          </a:p>
          <a:p>
            <a:r>
              <a:rPr lang="en-GB" sz="1600" dirty="0"/>
              <a:t>For children identified as having Special Educational Needs and Disabilities (SEND), parents will have additional opportunities to meet with the SEND team to review their child’s individual targets and support strategies. This collaborative approach ensures that every child’s needs are regularly reviewed and that parents are kept fully informed and involved in their child’s learning journey.</a:t>
            </a:r>
          </a:p>
        </p:txBody>
      </p:sp>
      <p:pic>
        <p:nvPicPr>
          <p:cNvPr id="12" name="Picture 11" descr="A cartoon of a family&#10;&#10;Description automatically generated">
            <a:extLst>
              <a:ext uri="{FF2B5EF4-FFF2-40B4-BE49-F238E27FC236}">
                <a16:creationId xmlns:a16="http://schemas.microsoft.com/office/drawing/2014/main" id="{AF069397-431A-5435-310F-D63A93DE9C7B}"/>
              </a:ext>
            </a:extLst>
          </p:cNvPr>
          <p:cNvPicPr>
            <a:picLocks noChangeAspect="1"/>
          </p:cNvPicPr>
          <p:nvPr/>
        </p:nvPicPr>
        <p:blipFill>
          <a:blip r:embed="rId2"/>
          <a:srcRect l="12905" r="37606"/>
          <a:stretch/>
        </p:blipFill>
        <p:spPr>
          <a:xfrm>
            <a:off x="7170192" y="1592615"/>
            <a:ext cx="1719087" cy="3882362"/>
          </a:xfrm>
          <a:prstGeom prst="rect">
            <a:avLst/>
          </a:prstGeom>
        </p:spPr>
      </p:pic>
    </p:spTree>
    <p:extLst>
      <p:ext uri="{BB962C8B-B14F-4D97-AF65-F5344CB8AC3E}">
        <p14:creationId xmlns:p14="http://schemas.microsoft.com/office/powerpoint/2010/main" val="1290555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9" name="Group 307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3080" name="Straight Connector 307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81" name="Straight Connector 308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8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4" name="Isosceles Triangle 308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8" name="Isosceles Triangle 308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9" name="Isosceles Triangle 308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3" name="Title 2"/>
          <p:cNvSpPr>
            <a:spLocks noGrp="1"/>
          </p:cNvSpPr>
          <p:nvPr>
            <p:ph type="title"/>
          </p:nvPr>
        </p:nvSpPr>
        <p:spPr>
          <a:xfrm>
            <a:off x="577225" y="929675"/>
            <a:ext cx="2623174" cy="2461826"/>
          </a:xfrm>
        </p:spPr>
        <p:txBody>
          <a:bodyPr vert="horz" lIns="91440" tIns="45720" rIns="91440" bIns="45720" rtlCol="0" anchor="b">
            <a:normAutofit fontScale="90000"/>
          </a:bodyPr>
          <a:lstStyle/>
          <a:p>
            <a:pPr>
              <a:lnSpc>
                <a:spcPct val="90000"/>
              </a:lnSpc>
            </a:pPr>
            <a:r>
              <a:rPr lang="en-US" sz="2900" b="1" kern="1200" dirty="0">
                <a:solidFill>
                  <a:schemeClr val="accent1"/>
                </a:solidFill>
                <a:effectLst/>
                <a:latin typeface="+mj-lt"/>
                <a:ea typeface="+mj-ea"/>
                <a:cs typeface="+mj-cs"/>
              </a:rPr>
              <a:t>Who are the people that provide SEND support at Springfield Primary?</a:t>
            </a:r>
            <a:endParaRPr lang="en-US" sz="2900" kern="1200" dirty="0">
              <a:solidFill>
                <a:schemeClr val="accent1"/>
              </a:solidFill>
              <a:latin typeface="+mj-lt"/>
              <a:ea typeface="+mj-ea"/>
              <a:cs typeface="+mj-cs"/>
            </a:endParaRPr>
          </a:p>
        </p:txBody>
      </p:sp>
      <p:sp>
        <p:nvSpPr>
          <p:cNvPr id="3091" name="Isosceles Triangle 3090">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80" y="1270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3074" name="Picture 2" descr="Five Studen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682" y="3988876"/>
            <a:ext cx="1869404" cy="167727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
            <a:extLst>
              <a:ext uri="{FF2B5EF4-FFF2-40B4-BE49-F238E27FC236}">
                <a16:creationId xmlns:a16="http://schemas.microsoft.com/office/drawing/2014/main" id="{65503E4D-E4BD-B0DF-1B3A-DBBF3D884C87}"/>
              </a:ext>
            </a:extLst>
          </p:cNvPr>
          <p:cNvSpPr>
            <a:spLocks noChangeArrowheads="1"/>
          </p:cNvSpPr>
          <p:nvPr/>
        </p:nvSpPr>
        <p:spPr bwMode="auto">
          <a:xfrm>
            <a:off x="1981200" y="21605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8" name="Table 7">
            <a:extLst>
              <a:ext uri="{FF2B5EF4-FFF2-40B4-BE49-F238E27FC236}">
                <a16:creationId xmlns:a16="http://schemas.microsoft.com/office/drawing/2014/main" id="{D6DFEE75-15E9-29E1-89CB-E07FD98DA995}"/>
              </a:ext>
            </a:extLst>
          </p:cNvPr>
          <p:cNvGraphicFramePr>
            <a:graphicFrameLocks noGrp="1"/>
          </p:cNvGraphicFramePr>
          <p:nvPr>
            <p:extLst>
              <p:ext uri="{D42A27DB-BD31-4B8C-83A1-F6EECF244321}">
                <p14:modId xmlns:p14="http://schemas.microsoft.com/office/powerpoint/2010/main" val="1678939745"/>
              </p:ext>
            </p:extLst>
          </p:nvPr>
        </p:nvGraphicFramePr>
        <p:xfrm>
          <a:off x="2777910" y="251686"/>
          <a:ext cx="6225260" cy="6426010"/>
        </p:xfrm>
        <a:graphic>
          <a:graphicData uri="http://schemas.openxmlformats.org/drawingml/2006/table">
            <a:tbl>
              <a:tblPr firstRow="1" firstCol="1" bandRow="1">
                <a:tableStyleId>{5C22544A-7EE6-4342-B048-85BDC9FD1C3A}</a:tableStyleId>
              </a:tblPr>
              <a:tblGrid>
                <a:gridCol w="1894395">
                  <a:extLst>
                    <a:ext uri="{9D8B030D-6E8A-4147-A177-3AD203B41FA5}">
                      <a16:colId xmlns:a16="http://schemas.microsoft.com/office/drawing/2014/main" val="4141238669"/>
                    </a:ext>
                  </a:extLst>
                </a:gridCol>
                <a:gridCol w="4330865">
                  <a:extLst>
                    <a:ext uri="{9D8B030D-6E8A-4147-A177-3AD203B41FA5}">
                      <a16:colId xmlns:a16="http://schemas.microsoft.com/office/drawing/2014/main" val="872163342"/>
                    </a:ext>
                  </a:extLst>
                </a:gridCol>
              </a:tblGrid>
              <a:tr h="195485">
                <a:tc>
                  <a:txBody>
                    <a:bodyPr/>
                    <a:lstStyle/>
                    <a:p>
                      <a:r>
                        <a:rPr lang="en-GB" sz="1200">
                          <a:effectLst/>
                        </a:rPr>
                        <a:t>Agency or Service</a:t>
                      </a:r>
                      <a:endParaRPr lang="en-GB"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908" marR="22908" marT="0" marB="0"/>
                </a:tc>
                <a:tc>
                  <a:txBody>
                    <a:bodyPr/>
                    <a:lstStyle/>
                    <a:p>
                      <a:r>
                        <a:rPr lang="en-GB" sz="1200">
                          <a:effectLst/>
                        </a:rPr>
                        <a:t>Who they work with</a:t>
                      </a:r>
                      <a:endParaRPr lang="en-GB"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908" marR="22908" marT="0" marB="0"/>
                </a:tc>
                <a:extLst>
                  <a:ext uri="{0D108BD9-81ED-4DB2-BD59-A6C34878D82A}">
                    <a16:rowId xmlns:a16="http://schemas.microsoft.com/office/drawing/2014/main" val="3938147872"/>
                  </a:ext>
                </a:extLst>
              </a:tr>
              <a:tr h="203020">
                <a:tc>
                  <a:txBody>
                    <a:bodyPr/>
                    <a:lstStyle/>
                    <a:p>
                      <a:r>
                        <a:rPr lang="en-GB" sz="1200" dirty="0">
                          <a:effectLst/>
                        </a:rPr>
                        <a:t>School Pastoral team</a:t>
                      </a:r>
                      <a:endPar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908" marR="22908" marT="0" marB="0"/>
                </a:tc>
                <a:tc>
                  <a:txBody>
                    <a:bodyPr/>
                    <a:lstStyle/>
                    <a:p>
                      <a:r>
                        <a:rPr lang="en-GB" sz="1200">
                          <a:effectLst/>
                        </a:rPr>
                        <a:t>Children displaying social, emotional and mental health difficulties</a:t>
                      </a:r>
                      <a:endParaRPr lang="en-GB"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908" marR="22908" marT="0" marB="0"/>
                </a:tc>
                <a:extLst>
                  <a:ext uri="{0D108BD9-81ED-4DB2-BD59-A6C34878D82A}">
                    <a16:rowId xmlns:a16="http://schemas.microsoft.com/office/drawing/2014/main" val="3237062053"/>
                  </a:ext>
                </a:extLst>
              </a:tr>
              <a:tr h="515537">
                <a:tc>
                  <a:txBody>
                    <a:bodyPr/>
                    <a:lstStyle/>
                    <a:p>
                      <a:r>
                        <a:rPr lang="en-GB" sz="1200">
                          <a:effectLst/>
                        </a:rPr>
                        <a:t>School SEND assistant and speech and language leadintervention lead</a:t>
                      </a:r>
                      <a:endParaRPr lang="en-GB"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908" marR="22908" marT="0" marB="0" anchor="ctr"/>
                </a:tc>
                <a:tc>
                  <a:txBody>
                    <a:bodyPr/>
                    <a:lstStyle/>
                    <a:p>
                      <a:r>
                        <a:rPr lang="en-GB" sz="1200" dirty="0">
                          <a:effectLst/>
                        </a:rPr>
                        <a:t>Identified children needing specific intervention as directed by outside agencies</a:t>
                      </a:r>
                      <a:endPar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908" marR="22908" marT="0" marB="0"/>
                </a:tc>
                <a:extLst>
                  <a:ext uri="{0D108BD9-81ED-4DB2-BD59-A6C34878D82A}">
                    <a16:rowId xmlns:a16="http://schemas.microsoft.com/office/drawing/2014/main" val="1598603161"/>
                  </a:ext>
                </a:extLst>
              </a:tr>
              <a:tr h="360503">
                <a:tc>
                  <a:txBody>
                    <a:bodyPr/>
                    <a:lstStyle/>
                    <a:p>
                      <a:r>
                        <a:rPr lang="en-GB" sz="1200">
                          <a:effectLst/>
                        </a:rPr>
                        <a:t>School teaching assistants</a:t>
                      </a:r>
                      <a:endParaRPr lang="en-GB"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908" marR="22908" marT="0" marB="0" anchor="ctr"/>
                </a:tc>
                <a:tc>
                  <a:txBody>
                    <a:bodyPr/>
                    <a:lstStyle/>
                    <a:p>
                      <a:r>
                        <a:rPr lang="en-GB" sz="1200" dirty="0">
                          <a:effectLst/>
                        </a:rPr>
                        <a:t>Children in the class or small group environment who need additional support to succeed in learning</a:t>
                      </a:r>
                      <a:endPar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908" marR="22908" marT="0" marB="0"/>
                </a:tc>
                <a:extLst>
                  <a:ext uri="{0D108BD9-81ED-4DB2-BD59-A6C34878D82A}">
                    <a16:rowId xmlns:a16="http://schemas.microsoft.com/office/drawing/2014/main" val="4004938615"/>
                  </a:ext>
                </a:extLst>
              </a:tr>
              <a:tr h="360503">
                <a:tc>
                  <a:txBody>
                    <a:bodyPr/>
                    <a:lstStyle/>
                    <a:p>
                      <a:r>
                        <a:rPr lang="en-GB" sz="1200" b="1" kern="1200" dirty="0">
                          <a:solidFill>
                            <a:schemeClr val="lt1"/>
                          </a:solidFill>
                          <a:effectLst/>
                          <a:latin typeface="+mn-lt"/>
                          <a:ea typeface="+mn-ea"/>
                          <a:cs typeface="+mn-cs"/>
                        </a:rPr>
                        <a:t>Language, Learning and Strategic Support Team Teacher</a:t>
                      </a:r>
                      <a:r>
                        <a:rPr lang="en-GB" sz="1200" dirty="0">
                          <a:effectLst/>
                        </a:rPr>
                        <a:t>(LLSS)</a:t>
                      </a:r>
                      <a:endPar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908" marR="22908" marT="0" marB="0" anchor="ctr"/>
                </a:tc>
                <a:tc>
                  <a:txBody>
                    <a:bodyPr/>
                    <a:lstStyle/>
                    <a:p>
                      <a:r>
                        <a:rPr lang="en-GB" sz="1200">
                          <a:effectLst/>
                        </a:rPr>
                        <a:t>Children with Cognition and Learning difficulties which impacts on their access to learning.</a:t>
                      </a:r>
                      <a:endParaRPr lang="en-GB"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908" marR="22908" marT="0" marB="0"/>
                </a:tc>
                <a:extLst>
                  <a:ext uri="{0D108BD9-81ED-4DB2-BD59-A6C34878D82A}">
                    <a16:rowId xmlns:a16="http://schemas.microsoft.com/office/drawing/2014/main" val="2583875819"/>
                  </a:ext>
                </a:extLst>
              </a:tr>
              <a:tr h="390530">
                <a:tc>
                  <a:txBody>
                    <a:bodyPr/>
                    <a:lstStyle/>
                    <a:p>
                      <a:r>
                        <a:rPr lang="en-GB" sz="1200" dirty="0">
                          <a:effectLst/>
                        </a:rPr>
                        <a:t>Physical Difficulties Support Service (PDSS)</a:t>
                      </a:r>
                      <a:endPar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908" marR="22908" marT="0" marB="0" anchor="ctr"/>
                </a:tc>
                <a:tc>
                  <a:txBody>
                    <a:bodyPr/>
                    <a:lstStyle/>
                    <a:p>
                      <a:r>
                        <a:rPr lang="en-GB" sz="1200" dirty="0">
                          <a:effectLst/>
                        </a:rPr>
                        <a:t>Children with physical difficulties affecting their mobility and access in the school setting. School request support from PDSS.</a:t>
                      </a:r>
                      <a:endPar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908" marR="22908" marT="0" marB="0"/>
                </a:tc>
                <a:extLst>
                  <a:ext uri="{0D108BD9-81ED-4DB2-BD59-A6C34878D82A}">
                    <a16:rowId xmlns:a16="http://schemas.microsoft.com/office/drawing/2014/main" val="2374028106"/>
                  </a:ext>
                </a:extLst>
              </a:tr>
              <a:tr h="525521">
                <a:tc>
                  <a:txBody>
                    <a:bodyPr/>
                    <a:lstStyle/>
                    <a:p>
                      <a:r>
                        <a:rPr lang="en-GB" sz="1200">
                          <a:effectLst/>
                        </a:rPr>
                        <a:t>Communication and Autism Team (CAT)</a:t>
                      </a:r>
                      <a:endParaRPr lang="en-GB"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908" marR="22908" marT="0" marB="0" anchor="ctr"/>
                </a:tc>
                <a:tc>
                  <a:txBody>
                    <a:bodyPr/>
                    <a:lstStyle/>
                    <a:p>
                      <a:r>
                        <a:rPr lang="en-GB" sz="1200">
                          <a:effectLst/>
                        </a:rPr>
                        <a:t>Children diagnosed or undergoing assessment for Autism or communication difficulties.  School refer to CAT with parent consent.</a:t>
                      </a:r>
                      <a:endParaRPr lang="en-GB"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908" marR="22908" marT="0" marB="0"/>
                </a:tc>
                <a:extLst>
                  <a:ext uri="{0D108BD9-81ED-4DB2-BD59-A6C34878D82A}">
                    <a16:rowId xmlns:a16="http://schemas.microsoft.com/office/drawing/2014/main" val="3878885702"/>
                  </a:ext>
                </a:extLst>
              </a:tr>
              <a:tr h="496110">
                <a:tc>
                  <a:txBody>
                    <a:bodyPr/>
                    <a:lstStyle/>
                    <a:p>
                      <a:r>
                        <a:rPr lang="en-GB" sz="1200">
                          <a:effectLst/>
                        </a:rPr>
                        <a:t>Education Psychology Service (EPS)</a:t>
                      </a:r>
                      <a:endParaRPr lang="en-GB"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908" marR="22908" marT="0" marB="0" anchor="ctr"/>
                </a:tc>
                <a:tc>
                  <a:txBody>
                    <a:bodyPr/>
                    <a:lstStyle/>
                    <a:p>
                      <a:r>
                        <a:rPr lang="en-GB" sz="1200">
                          <a:effectLst/>
                        </a:rPr>
                        <a:t>Children with complex needs, Social Emotional and Mental Health needs and children with or referred for an Education, Health and Care Plan. School refer to EPS with parent consent.</a:t>
                      </a:r>
                      <a:endParaRPr lang="en-GB"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908" marR="22908" marT="0" marB="0"/>
                </a:tc>
                <a:extLst>
                  <a:ext uri="{0D108BD9-81ED-4DB2-BD59-A6C34878D82A}">
                    <a16:rowId xmlns:a16="http://schemas.microsoft.com/office/drawing/2014/main" val="2132437897"/>
                  </a:ext>
                </a:extLst>
              </a:tr>
              <a:tr h="195485">
                <a:tc>
                  <a:txBody>
                    <a:bodyPr/>
                    <a:lstStyle/>
                    <a:p>
                      <a:r>
                        <a:rPr lang="en-GB" sz="1200">
                          <a:effectLst/>
                        </a:rPr>
                        <a:t>Sensory Support service</a:t>
                      </a:r>
                      <a:endParaRPr lang="en-GB"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908" marR="22908" marT="0" marB="0" anchor="ctr"/>
                </a:tc>
                <a:tc>
                  <a:txBody>
                    <a:bodyPr/>
                    <a:lstStyle/>
                    <a:p>
                      <a:r>
                        <a:rPr lang="en-GB" sz="1200">
                          <a:effectLst/>
                        </a:rPr>
                        <a:t>Children with a significant hearing or visual impairment</a:t>
                      </a:r>
                      <a:endParaRPr lang="en-GB"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908" marR="22908" marT="0" marB="0"/>
                </a:tc>
                <a:extLst>
                  <a:ext uri="{0D108BD9-81ED-4DB2-BD59-A6C34878D82A}">
                    <a16:rowId xmlns:a16="http://schemas.microsoft.com/office/drawing/2014/main" val="3428878728"/>
                  </a:ext>
                </a:extLst>
              </a:tr>
              <a:tr h="360503">
                <a:tc>
                  <a:txBody>
                    <a:bodyPr/>
                    <a:lstStyle/>
                    <a:p>
                      <a:r>
                        <a:rPr lang="en-GB" sz="1200">
                          <a:effectLst/>
                        </a:rPr>
                        <a:t>School Nurse</a:t>
                      </a:r>
                      <a:endParaRPr lang="en-GB"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908" marR="22908" marT="0" marB="0" anchor="ctr"/>
                </a:tc>
                <a:tc>
                  <a:txBody>
                    <a:bodyPr/>
                    <a:lstStyle/>
                    <a:p>
                      <a:r>
                        <a:rPr lang="en-GB" sz="1200">
                          <a:effectLst/>
                        </a:rPr>
                        <a:t>Children with medical needs.  Schools can refer to the school nurse service</a:t>
                      </a:r>
                      <a:endParaRPr lang="en-GB"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908" marR="22908" marT="0" marB="0"/>
                </a:tc>
                <a:extLst>
                  <a:ext uri="{0D108BD9-81ED-4DB2-BD59-A6C34878D82A}">
                    <a16:rowId xmlns:a16="http://schemas.microsoft.com/office/drawing/2014/main" val="706040120"/>
                  </a:ext>
                </a:extLst>
              </a:tr>
              <a:tr h="487394">
                <a:tc>
                  <a:txBody>
                    <a:bodyPr/>
                    <a:lstStyle/>
                    <a:p>
                      <a:r>
                        <a:rPr lang="en-GB" sz="1200">
                          <a:effectLst/>
                        </a:rPr>
                        <a:t>NHS</a:t>
                      </a:r>
                    </a:p>
                    <a:p>
                      <a:r>
                        <a:rPr lang="en-GB" sz="1200">
                          <a:effectLst/>
                        </a:rPr>
                        <a:t>Physiotherapy service</a:t>
                      </a:r>
                    </a:p>
                    <a:p>
                      <a:r>
                        <a:rPr lang="en-GB" sz="1200">
                          <a:effectLst/>
                        </a:rPr>
                        <a:t>Paediatricians</a:t>
                      </a:r>
                      <a:endParaRPr lang="en-GB"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908" marR="22908" marT="0" marB="0" anchor="ctr"/>
                </a:tc>
                <a:tc>
                  <a:txBody>
                    <a:bodyPr/>
                    <a:lstStyle/>
                    <a:p>
                      <a:r>
                        <a:rPr lang="en-GB" sz="1200">
                          <a:effectLst/>
                        </a:rPr>
                        <a:t>Will advise SENDCo on provision the academy need to make for specific individuals.  School can refer to community paediatricians</a:t>
                      </a:r>
                      <a:endParaRPr lang="en-GB"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908" marR="22908" marT="0" marB="0"/>
                </a:tc>
                <a:extLst>
                  <a:ext uri="{0D108BD9-81ED-4DB2-BD59-A6C34878D82A}">
                    <a16:rowId xmlns:a16="http://schemas.microsoft.com/office/drawing/2014/main" val="3817990391"/>
                  </a:ext>
                </a:extLst>
              </a:tr>
              <a:tr h="360503">
                <a:tc>
                  <a:txBody>
                    <a:bodyPr/>
                    <a:lstStyle/>
                    <a:p>
                      <a:r>
                        <a:rPr lang="en-GB" sz="1200">
                          <a:effectLst/>
                        </a:rPr>
                        <a:t>Speech and Language Therapy (SALT)</a:t>
                      </a:r>
                      <a:endParaRPr lang="en-GB"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908" marR="22908" marT="0" marB="0" anchor="ctr"/>
                </a:tc>
                <a:tc>
                  <a:txBody>
                    <a:bodyPr/>
                    <a:lstStyle/>
                    <a:p>
                      <a:r>
                        <a:rPr lang="en-GB" sz="1200">
                          <a:effectLst/>
                        </a:rPr>
                        <a:t>Children with significant speech and language difficulties.  School can refer to SALT with parent consent.</a:t>
                      </a:r>
                      <a:endParaRPr lang="en-GB"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908" marR="22908" marT="0" marB="0"/>
                </a:tc>
                <a:extLst>
                  <a:ext uri="{0D108BD9-81ED-4DB2-BD59-A6C34878D82A}">
                    <a16:rowId xmlns:a16="http://schemas.microsoft.com/office/drawing/2014/main" val="707414424"/>
                  </a:ext>
                </a:extLst>
              </a:tr>
              <a:tr h="360503">
                <a:tc>
                  <a:txBody>
                    <a:bodyPr/>
                    <a:lstStyle/>
                    <a:p>
                      <a:r>
                        <a:rPr lang="en-GB" sz="1200">
                          <a:effectLst/>
                        </a:rPr>
                        <a:t>Occupational Therapy (OT)</a:t>
                      </a:r>
                      <a:endParaRPr lang="en-GB"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908" marR="22908" marT="0" marB="0" anchor="ctr"/>
                </a:tc>
                <a:tc>
                  <a:txBody>
                    <a:bodyPr/>
                    <a:lstStyle/>
                    <a:p>
                      <a:r>
                        <a:rPr lang="en-GB" sz="1200">
                          <a:effectLst/>
                        </a:rPr>
                        <a:t>Children with physical difficulties.  School can refer to OT with parent consent.</a:t>
                      </a:r>
                      <a:endParaRPr lang="en-GB"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908" marR="22908" marT="0" marB="0"/>
                </a:tc>
                <a:extLst>
                  <a:ext uri="{0D108BD9-81ED-4DB2-BD59-A6C34878D82A}">
                    <a16:rowId xmlns:a16="http://schemas.microsoft.com/office/drawing/2014/main" val="1641834008"/>
                  </a:ext>
                </a:extLst>
              </a:tr>
              <a:tr h="690538">
                <a:tc>
                  <a:txBody>
                    <a:bodyPr/>
                    <a:lstStyle/>
                    <a:p>
                      <a:r>
                        <a:rPr lang="en-GB" sz="1200" dirty="0">
                          <a:effectLst/>
                        </a:rPr>
                        <a:t>Forward Thinking Birmingham</a:t>
                      </a:r>
                      <a:endPar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908" marR="22908" marT="0" marB="0" anchor="ctr"/>
                </a:tc>
                <a:tc>
                  <a:txBody>
                    <a:bodyPr/>
                    <a:lstStyle/>
                    <a:p>
                      <a:r>
                        <a:rPr lang="en-GB" sz="1200" dirty="0">
                          <a:effectLst/>
                        </a:rPr>
                        <a:t>Children with a high level of emotional and well-being difficulties.  School can refer to Forward Thinking Birmingham with parent consent.  Parents can use the Pause drop-in service in Digbeth.</a:t>
                      </a:r>
                      <a:endPar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908" marR="22908" marT="0" marB="0"/>
                </a:tc>
                <a:extLst>
                  <a:ext uri="{0D108BD9-81ED-4DB2-BD59-A6C34878D82A}">
                    <a16:rowId xmlns:a16="http://schemas.microsoft.com/office/drawing/2014/main" val="2946238270"/>
                  </a:ext>
                </a:extLst>
              </a:tr>
            </a:tbl>
          </a:graphicData>
        </a:graphic>
      </p:graphicFrame>
    </p:spTree>
    <p:extLst>
      <p:ext uri="{BB962C8B-B14F-4D97-AF65-F5344CB8AC3E}">
        <p14:creationId xmlns:p14="http://schemas.microsoft.com/office/powerpoint/2010/main" val="218975355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41FDF3561B8A47913E4731BB91176E" ma:contentTypeVersion="15" ma:contentTypeDescription="Create a new document." ma:contentTypeScope="" ma:versionID="7c14a9ac49b4bca0f9cc4ec510512b2f">
  <xsd:schema xmlns:xsd="http://www.w3.org/2001/XMLSchema" xmlns:xs="http://www.w3.org/2001/XMLSchema" xmlns:p="http://schemas.microsoft.com/office/2006/metadata/properties" xmlns:ns2="30c9aa63-d885-43ba-a7c1-164509f9ca4a" xmlns:ns3="7418cced-3b6e-4356-9733-13e18dea81aa" targetNamespace="http://schemas.microsoft.com/office/2006/metadata/properties" ma:root="true" ma:fieldsID="667478cb30a19ac592cc965c84294c42" ns2:_="" ns3:_="">
    <xsd:import namespace="30c9aa63-d885-43ba-a7c1-164509f9ca4a"/>
    <xsd:import namespace="7418cced-3b6e-4356-9733-13e18dea81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c9aa63-d885-43ba-a7c1-164509f9c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d9d2af9-c4c4-4881-a912-41534b348c0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18cced-3b6e-4356-9733-13e18dea81a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c20ebef-4334-4daf-9e17-79e60fac0033}" ma:internalName="TaxCatchAll" ma:showField="CatchAllData" ma:web="7418cced-3b6e-4356-9733-13e18dea81aa">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18cced-3b6e-4356-9733-13e18dea81aa" xsi:nil="true"/>
    <lcf76f155ced4ddcb4097134ff3c332f xmlns="30c9aa63-d885-43ba-a7c1-164509f9ca4a">
      <Terms xmlns="http://schemas.microsoft.com/office/infopath/2007/PartnerControls"/>
    </lcf76f155ced4ddcb4097134ff3c332f>
    <SharedWithUsers xmlns="7418cced-3b6e-4356-9733-13e18dea81aa">
      <UserInfo>
        <DisplayName>Kristy Rosam</DisplayName>
        <AccountId>92</AccountId>
        <AccountType/>
      </UserInfo>
      <UserInfo>
        <DisplayName>Louise Skinner</DisplayName>
        <AccountId>154</AccountId>
        <AccountType/>
      </UserInfo>
      <UserInfo>
        <DisplayName>Alistair Dewar</DisplayName>
        <AccountId>12</AccountId>
        <AccountType/>
      </UserInfo>
      <UserInfo>
        <DisplayName>Polly Wolfson</DisplayName>
        <AccountId>201</AccountId>
        <AccountType/>
      </UserInfo>
      <UserInfo>
        <DisplayName>Lindsay Higgins</DisplayName>
        <AccountId>51</AccountId>
        <AccountType/>
      </UserInfo>
    </SharedWithUsers>
  </documentManagement>
</p:properties>
</file>

<file path=customXml/itemProps1.xml><?xml version="1.0" encoding="utf-8"?>
<ds:datastoreItem xmlns:ds="http://schemas.openxmlformats.org/officeDocument/2006/customXml" ds:itemID="{A723C76E-7FF7-4313-A209-604F1E6998F1}">
  <ds:schemaRefs>
    <ds:schemaRef ds:uri="http://schemas.microsoft.com/sharepoint/v3/contenttype/forms"/>
  </ds:schemaRefs>
</ds:datastoreItem>
</file>

<file path=customXml/itemProps2.xml><?xml version="1.0" encoding="utf-8"?>
<ds:datastoreItem xmlns:ds="http://schemas.openxmlformats.org/officeDocument/2006/customXml" ds:itemID="{3394F96A-F8E1-438C-8465-88F24727DC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c9aa63-d885-43ba-a7c1-164509f9ca4a"/>
    <ds:schemaRef ds:uri="7418cced-3b6e-4356-9733-13e18dea81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936EEB-7B5E-4BAC-842C-CF1B00E19B5E}">
  <ds:schemaRefs>
    <ds:schemaRef ds:uri="http://purl.org/dc/dcmitype/"/>
    <ds:schemaRef ds:uri="7418cced-3b6e-4356-9733-13e18dea81aa"/>
    <ds:schemaRef ds:uri="http://www.w3.org/XML/1998/namespace"/>
    <ds:schemaRef ds:uri="http://purl.org/dc/elements/1.1/"/>
    <ds:schemaRef ds:uri="30c9aa63-d885-43ba-a7c1-164509f9ca4a"/>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Facet</Template>
  <TotalTime>118</TotalTime>
  <Words>2944</Words>
  <Application>Microsoft Office PowerPoint</Application>
  <PresentationFormat>On-screen Show (4:3)</PresentationFormat>
  <Paragraphs>157</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Trebuchet MS</vt:lpstr>
      <vt:lpstr>Wingdings</vt:lpstr>
      <vt:lpstr>Wingdings 3</vt:lpstr>
      <vt:lpstr>Facet</vt:lpstr>
      <vt:lpstr>Special Educational Needs (SEN) Information Report 2025-2026</vt:lpstr>
      <vt:lpstr>Welcome to Springfield Primary Academy! </vt:lpstr>
      <vt:lpstr>PowerPoint Presentation</vt:lpstr>
      <vt:lpstr>Kinds of SEN provided for at Springfield</vt:lpstr>
      <vt:lpstr>PowerPoint Presentation</vt:lpstr>
      <vt:lpstr>Who should parents speak to if they have concerns regarding their child?</vt:lpstr>
      <vt:lpstr>What support is available for pupils identified as having a SEND need?</vt:lpstr>
      <vt:lpstr>How will the school let parents know if they have concerns about their child?  </vt:lpstr>
      <vt:lpstr>Who are the people that provide SEND support at Springfield Primary?</vt:lpstr>
      <vt:lpstr>What training do the staff in school have in relation to pupils with special educational needs and disabilities?</vt:lpstr>
      <vt:lpstr>How will Springfield measure the progress of SEND pupils? </vt:lpstr>
      <vt:lpstr>How is extra support allocated to children? </vt:lpstr>
      <vt:lpstr>How will the school prepare and support pupils when joining Springfield Primary Academy, moving classes or transferring to a new school? </vt:lpstr>
      <vt:lpstr>When children are joining Springfield, we:</vt:lpstr>
      <vt:lpstr>When children are moving classes, we:</vt:lpstr>
      <vt:lpstr>PowerPoint Presentation</vt:lpstr>
      <vt:lpstr>PowerPoint Presentation</vt:lpstr>
      <vt:lpstr>Problems and Complaints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 Information Report</dc:title>
  <dc:creator>Alistair Dewar</dc:creator>
  <cp:lastModifiedBy>Morney Dhani-Ali</cp:lastModifiedBy>
  <cp:revision>5</cp:revision>
  <dcterms:created xsi:type="dcterms:W3CDTF">2019-03-22T10:01:24Z</dcterms:created>
  <dcterms:modified xsi:type="dcterms:W3CDTF">2025-09-22T11:00:04Z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0x0101004141FDF3561B8A47913E4731BB91176E</vt:lpwstr>
  </property>
  <property fmtid="{D5CDD505-2E9C-101B-9397-08002B2CF9AE}" pid="3" name="MediaServiceImageTags">
    <vt:lpwstr/>
  </property>
</Properties>
</file>